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9"/>
  </p:notesMasterIdLst>
  <p:sldIdLst>
    <p:sldId id="258" r:id="rId5"/>
    <p:sldId id="260" r:id="rId6"/>
    <p:sldId id="338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278" r:id="rId23"/>
    <p:sldId id="369" r:id="rId24"/>
    <p:sldId id="370" r:id="rId25"/>
    <p:sldId id="371" r:id="rId26"/>
    <p:sldId id="372" r:id="rId27"/>
    <p:sldId id="425" r:id="rId28"/>
    <p:sldId id="426" r:id="rId29"/>
    <p:sldId id="427" r:id="rId30"/>
    <p:sldId id="284" r:id="rId31"/>
    <p:sldId id="285" r:id="rId32"/>
    <p:sldId id="286" r:id="rId33"/>
    <p:sldId id="287" r:id="rId34"/>
    <p:sldId id="288" r:id="rId35"/>
    <p:sldId id="366" r:id="rId36"/>
    <p:sldId id="367" r:id="rId37"/>
    <p:sldId id="291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304" r:id="rId51"/>
    <p:sldId id="422" r:id="rId52"/>
    <p:sldId id="423" r:id="rId53"/>
    <p:sldId id="308" r:id="rId54"/>
    <p:sldId id="382" r:id="rId55"/>
    <p:sldId id="359" r:id="rId56"/>
    <p:sldId id="381" r:id="rId57"/>
    <p:sldId id="380" r:id="rId58"/>
    <p:sldId id="383" r:id="rId59"/>
    <p:sldId id="428" r:id="rId60"/>
    <p:sldId id="429" r:id="rId61"/>
    <p:sldId id="424" r:id="rId62"/>
    <p:sldId id="391" r:id="rId63"/>
    <p:sldId id="392" r:id="rId64"/>
    <p:sldId id="395" r:id="rId65"/>
    <p:sldId id="368" r:id="rId66"/>
    <p:sldId id="408" r:id="rId67"/>
    <p:sldId id="409" r:id="rId68"/>
    <p:sldId id="407" r:id="rId69"/>
    <p:sldId id="323" r:id="rId70"/>
    <p:sldId id="324" r:id="rId71"/>
    <p:sldId id="325" r:id="rId72"/>
    <p:sldId id="333" r:id="rId73"/>
    <p:sldId id="334" r:id="rId74"/>
    <p:sldId id="335" r:id="rId75"/>
    <p:sldId id="352" r:id="rId76"/>
    <p:sldId id="353" r:id="rId77"/>
    <p:sldId id="26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8000"/>
    <a:srgbClr val="6FFB37"/>
    <a:srgbClr val="658D1B"/>
    <a:srgbClr val="612141"/>
    <a:srgbClr val="EDC9DB"/>
    <a:srgbClr val="E6F5CB"/>
    <a:srgbClr val="00468D"/>
    <a:srgbClr val="D1E6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5" autoAdjust="0"/>
    <p:restoredTop sz="94265" autoAdjust="0"/>
  </p:normalViewPr>
  <p:slideViewPr>
    <p:cSldViewPr snapToGrid="0">
      <p:cViewPr varScale="1">
        <p:scale>
          <a:sx n="65" d="100"/>
          <a:sy n="65" d="100"/>
        </p:scale>
        <p:origin x="612" y="60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9" Type="http://schemas.openxmlformats.org/officeDocument/2006/relationships/image" Target="../media/image47.jpe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jpe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121.png"/><Relationship Id="rId4" Type="http://schemas.openxmlformats.org/officeDocument/2006/relationships/hyperlink" Target="https://twitter.com/GPTW_Argentin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4050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63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30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5161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7" y="3154549"/>
            <a:ext cx="10205725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Cargo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8" y="687114"/>
            <a:ext cx="10051701" cy="685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70" y="1214438"/>
            <a:ext cx="5614630" cy="4700157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614916" y="6360836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95421" y="1656192"/>
            <a:ext cx="671051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los cargos pueden existir </a:t>
            </a:r>
            <a:r>
              <a:rPr lang="es-E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graficos</a:t>
            </a:r>
            <a:r>
              <a:rPr lang="es-E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anillos o de barras horizontales, por eso están los dos </a:t>
            </a:r>
            <a:r>
              <a:rPr lang="es-ES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graficos</a:t>
            </a:r>
            <a:r>
              <a:rPr lang="es-ES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!, pero va uno solo</a:t>
            </a:r>
          </a:p>
        </p:txBody>
      </p:sp>
    </p:spTree>
    <p:extLst>
      <p:ext uri="{BB962C8B-B14F-4D97-AF65-F5344CB8AC3E}">
        <p14:creationId xmlns:p14="http://schemas.microsoft.com/office/powerpoint/2010/main" val="254642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13" y="706977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Género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683958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Nivel de Estudios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00" y="671003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Antigüedad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699688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Tipo de Relación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61" y="1227211"/>
            <a:ext cx="8280000" cy="51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Jornada Laboral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3" y="1227605"/>
            <a:ext cx="8280000" cy="51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Área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b="4405"/>
          <a:stretch/>
        </p:blipFill>
        <p:spPr>
          <a:xfrm>
            <a:off x="965871" y="960104"/>
            <a:ext cx="9144000" cy="5248967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1404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9" y="1382540"/>
            <a:ext cx="10795321" cy="49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4" y="2703740"/>
            <a:ext cx="9815491" cy="33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39" y="1082240"/>
            <a:ext cx="10795321" cy="57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39" y="1333280"/>
            <a:ext cx="10795321" cy="46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65295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53124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4" y="2594640"/>
            <a:ext cx="11775152" cy="3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" y="1422040"/>
            <a:ext cx="12179117" cy="47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F6D6D8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sz="3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/>
          <p:cNvGrpSpPr>
            <a:grpSpLocks noChangeAspect="1"/>
          </p:cNvGrpSpPr>
          <p:nvPr/>
        </p:nvGrpSpPr>
        <p:grpSpPr>
          <a:xfrm>
            <a:off x="331422" y="1826416"/>
            <a:ext cx="1242154" cy="1245038"/>
            <a:chOff x="685801" y="2124074"/>
            <a:chExt cx="682625" cy="68262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85801" y="2124074"/>
              <a:ext cx="682625" cy="682625"/>
            </a:xfrm>
            <a:custGeom>
              <a:avLst/>
              <a:gdLst>
                <a:gd name="T0" fmla="*/ 9423 w 9447"/>
                <a:gd name="T1" fmla="*/ 5208 h 9449"/>
                <a:gd name="T2" fmla="*/ 9298 w 9447"/>
                <a:gd name="T3" fmla="*/ 5905 h 9449"/>
                <a:gd name="T4" fmla="*/ 9076 w 9447"/>
                <a:gd name="T5" fmla="*/ 6564 h 9449"/>
                <a:gd name="T6" fmla="*/ 8764 w 9447"/>
                <a:gd name="T7" fmla="*/ 7174 h 9449"/>
                <a:gd name="T8" fmla="*/ 8369 w 9447"/>
                <a:gd name="T9" fmla="*/ 7730 h 9449"/>
                <a:gd name="T10" fmla="*/ 7900 w 9447"/>
                <a:gd name="T11" fmla="*/ 8222 h 9449"/>
                <a:gd name="T12" fmla="*/ 7365 w 9447"/>
                <a:gd name="T13" fmla="*/ 8643 h 9449"/>
                <a:gd name="T14" fmla="*/ 6771 w 9447"/>
                <a:gd name="T15" fmla="*/ 8984 h 9449"/>
                <a:gd name="T16" fmla="*/ 6128 w 9447"/>
                <a:gd name="T17" fmla="*/ 9237 h 9449"/>
                <a:gd name="T18" fmla="*/ 5442 w 9447"/>
                <a:gd name="T19" fmla="*/ 9395 h 9449"/>
                <a:gd name="T20" fmla="*/ 4723 w 9447"/>
                <a:gd name="T21" fmla="*/ 9449 h 9449"/>
                <a:gd name="T22" fmla="*/ 4004 w 9447"/>
                <a:gd name="T23" fmla="*/ 9395 h 9449"/>
                <a:gd name="T24" fmla="*/ 3319 w 9447"/>
                <a:gd name="T25" fmla="*/ 9237 h 9449"/>
                <a:gd name="T26" fmla="*/ 2676 w 9447"/>
                <a:gd name="T27" fmla="*/ 8984 h 9449"/>
                <a:gd name="T28" fmla="*/ 2083 w 9447"/>
                <a:gd name="T29" fmla="*/ 8643 h 9449"/>
                <a:gd name="T30" fmla="*/ 1547 w 9447"/>
                <a:gd name="T31" fmla="*/ 8222 h 9449"/>
                <a:gd name="T32" fmla="*/ 1078 w 9447"/>
                <a:gd name="T33" fmla="*/ 7730 h 9449"/>
                <a:gd name="T34" fmla="*/ 684 w 9447"/>
                <a:gd name="T35" fmla="*/ 7174 h 9449"/>
                <a:gd name="T36" fmla="*/ 371 w 9447"/>
                <a:gd name="T37" fmla="*/ 6564 h 9449"/>
                <a:gd name="T38" fmla="*/ 149 w 9447"/>
                <a:gd name="T39" fmla="*/ 5905 h 9449"/>
                <a:gd name="T40" fmla="*/ 24 w 9447"/>
                <a:gd name="T41" fmla="*/ 5208 h 9449"/>
                <a:gd name="T42" fmla="*/ 6 w 9447"/>
                <a:gd name="T43" fmla="*/ 4481 h 9449"/>
                <a:gd name="T44" fmla="*/ 97 w 9447"/>
                <a:gd name="T45" fmla="*/ 3773 h 9449"/>
                <a:gd name="T46" fmla="*/ 287 w 9447"/>
                <a:gd name="T47" fmla="*/ 3100 h 9449"/>
                <a:gd name="T48" fmla="*/ 571 w 9447"/>
                <a:gd name="T49" fmla="*/ 2473 h 9449"/>
                <a:gd name="T50" fmla="*/ 939 w 9447"/>
                <a:gd name="T51" fmla="*/ 1898 h 9449"/>
                <a:gd name="T52" fmla="*/ 1384 w 9447"/>
                <a:gd name="T53" fmla="*/ 1384 h 9449"/>
                <a:gd name="T54" fmla="*/ 1898 w 9447"/>
                <a:gd name="T55" fmla="*/ 938 h 9449"/>
                <a:gd name="T56" fmla="*/ 2472 w 9447"/>
                <a:gd name="T57" fmla="*/ 570 h 9449"/>
                <a:gd name="T58" fmla="*/ 3099 w 9447"/>
                <a:gd name="T59" fmla="*/ 287 h 9449"/>
                <a:gd name="T60" fmla="*/ 3772 w 9447"/>
                <a:gd name="T61" fmla="*/ 96 h 9449"/>
                <a:gd name="T62" fmla="*/ 4480 w 9447"/>
                <a:gd name="T63" fmla="*/ 6 h 9449"/>
                <a:gd name="T64" fmla="*/ 5206 w 9447"/>
                <a:gd name="T65" fmla="*/ 24 h 9449"/>
                <a:gd name="T66" fmla="*/ 5903 w 9447"/>
                <a:gd name="T67" fmla="*/ 149 h 9449"/>
                <a:gd name="T68" fmla="*/ 6562 w 9447"/>
                <a:gd name="T69" fmla="*/ 371 h 9449"/>
                <a:gd name="T70" fmla="*/ 7172 w 9447"/>
                <a:gd name="T71" fmla="*/ 684 h 9449"/>
                <a:gd name="T72" fmla="*/ 7728 w 9447"/>
                <a:gd name="T73" fmla="*/ 1079 h 9449"/>
                <a:gd name="T74" fmla="*/ 8220 w 9447"/>
                <a:gd name="T75" fmla="*/ 1548 h 9449"/>
                <a:gd name="T76" fmla="*/ 8640 w 9447"/>
                <a:gd name="T77" fmla="*/ 2083 h 9449"/>
                <a:gd name="T78" fmla="*/ 8981 w 9447"/>
                <a:gd name="T79" fmla="*/ 2677 h 9449"/>
                <a:gd name="T80" fmla="*/ 9235 w 9447"/>
                <a:gd name="T81" fmla="*/ 3320 h 9449"/>
                <a:gd name="T82" fmla="*/ 9392 w 9447"/>
                <a:gd name="T83" fmla="*/ 4005 h 9449"/>
                <a:gd name="T84" fmla="*/ 9447 w 9447"/>
                <a:gd name="T85" fmla="*/ 4725 h 9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7" h="9449">
                  <a:moveTo>
                    <a:pt x="9447" y="4725"/>
                  </a:moveTo>
                  <a:lnTo>
                    <a:pt x="9441" y="4968"/>
                  </a:lnTo>
                  <a:lnTo>
                    <a:pt x="9423" y="5208"/>
                  </a:lnTo>
                  <a:lnTo>
                    <a:pt x="9392" y="5444"/>
                  </a:lnTo>
                  <a:lnTo>
                    <a:pt x="9351" y="5677"/>
                  </a:lnTo>
                  <a:lnTo>
                    <a:pt x="9298" y="5905"/>
                  </a:lnTo>
                  <a:lnTo>
                    <a:pt x="9235" y="6130"/>
                  </a:lnTo>
                  <a:lnTo>
                    <a:pt x="9160" y="6349"/>
                  </a:lnTo>
                  <a:lnTo>
                    <a:pt x="9076" y="6564"/>
                  </a:lnTo>
                  <a:lnTo>
                    <a:pt x="8981" y="6773"/>
                  </a:lnTo>
                  <a:lnTo>
                    <a:pt x="8877" y="6977"/>
                  </a:lnTo>
                  <a:lnTo>
                    <a:pt x="8764" y="7174"/>
                  </a:lnTo>
                  <a:lnTo>
                    <a:pt x="8640" y="7367"/>
                  </a:lnTo>
                  <a:lnTo>
                    <a:pt x="8508" y="7552"/>
                  </a:lnTo>
                  <a:lnTo>
                    <a:pt x="8369" y="7730"/>
                  </a:lnTo>
                  <a:lnTo>
                    <a:pt x="8220" y="7902"/>
                  </a:lnTo>
                  <a:lnTo>
                    <a:pt x="8064" y="8066"/>
                  </a:lnTo>
                  <a:lnTo>
                    <a:pt x="7900" y="8222"/>
                  </a:lnTo>
                  <a:lnTo>
                    <a:pt x="7728" y="8370"/>
                  </a:lnTo>
                  <a:lnTo>
                    <a:pt x="7550" y="8511"/>
                  </a:lnTo>
                  <a:lnTo>
                    <a:pt x="7365" y="8643"/>
                  </a:lnTo>
                  <a:lnTo>
                    <a:pt x="7172" y="8765"/>
                  </a:lnTo>
                  <a:lnTo>
                    <a:pt x="6975" y="8879"/>
                  </a:lnTo>
                  <a:lnTo>
                    <a:pt x="6771" y="8984"/>
                  </a:lnTo>
                  <a:lnTo>
                    <a:pt x="6562" y="9079"/>
                  </a:lnTo>
                  <a:lnTo>
                    <a:pt x="6347" y="9163"/>
                  </a:lnTo>
                  <a:lnTo>
                    <a:pt x="6128" y="9237"/>
                  </a:lnTo>
                  <a:lnTo>
                    <a:pt x="5903" y="9300"/>
                  </a:lnTo>
                  <a:lnTo>
                    <a:pt x="5675" y="9353"/>
                  </a:lnTo>
                  <a:lnTo>
                    <a:pt x="5442" y="9395"/>
                  </a:lnTo>
                  <a:lnTo>
                    <a:pt x="5206" y="9426"/>
                  </a:lnTo>
                  <a:lnTo>
                    <a:pt x="4966" y="9443"/>
                  </a:lnTo>
                  <a:lnTo>
                    <a:pt x="4723" y="9449"/>
                  </a:lnTo>
                  <a:lnTo>
                    <a:pt x="4480" y="9443"/>
                  </a:lnTo>
                  <a:lnTo>
                    <a:pt x="4241" y="9426"/>
                  </a:lnTo>
                  <a:lnTo>
                    <a:pt x="4004" y="9395"/>
                  </a:lnTo>
                  <a:lnTo>
                    <a:pt x="3772" y="9353"/>
                  </a:lnTo>
                  <a:lnTo>
                    <a:pt x="3543" y="9300"/>
                  </a:lnTo>
                  <a:lnTo>
                    <a:pt x="3319" y="9237"/>
                  </a:lnTo>
                  <a:lnTo>
                    <a:pt x="3099" y="9163"/>
                  </a:lnTo>
                  <a:lnTo>
                    <a:pt x="2886" y="9079"/>
                  </a:lnTo>
                  <a:lnTo>
                    <a:pt x="2676" y="8984"/>
                  </a:lnTo>
                  <a:lnTo>
                    <a:pt x="2472" y="8879"/>
                  </a:lnTo>
                  <a:lnTo>
                    <a:pt x="2274" y="8765"/>
                  </a:lnTo>
                  <a:lnTo>
                    <a:pt x="2083" y="8643"/>
                  </a:lnTo>
                  <a:lnTo>
                    <a:pt x="1898" y="8511"/>
                  </a:lnTo>
                  <a:lnTo>
                    <a:pt x="1719" y="8370"/>
                  </a:lnTo>
                  <a:lnTo>
                    <a:pt x="1547" y="8222"/>
                  </a:lnTo>
                  <a:lnTo>
                    <a:pt x="1384" y="8066"/>
                  </a:lnTo>
                  <a:lnTo>
                    <a:pt x="1227" y="7902"/>
                  </a:lnTo>
                  <a:lnTo>
                    <a:pt x="1078" y="7730"/>
                  </a:lnTo>
                  <a:lnTo>
                    <a:pt x="939" y="7552"/>
                  </a:lnTo>
                  <a:lnTo>
                    <a:pt x="807" y="7367"/>
                  </a:lnTo>
                  <a:lnTo>
                    <a:pt x="684" y="7174"/>
                  </a:lnTo>
                  <a:lnTo>
                    <a:pt x="571" y="6977"/>
                  </a:lnTo>
                  <a:lnTo>
                    <a:pt x="466" y="6773"/>
                  </a:lnTo>
                  <a:lnTo>
                    <a:pt x="371" y="6564"/>
                  </a:lnTo>
                  <a:lnTo>
                    <a:pt x="287" y="6349"/>
                  </a:lnTo>
                  <a:lnTo>
                    <a:pt x="213" y="6130"/>
                  </a:lnTo>
                  <a:lnTo>
                    <a:pt x="149" y="5905"/>
                  </a:lnTo>
                  <a:lnTo>
                    <a:pt x="97" y="5677"/>
                  </a:lnTo>
                  <a:lnTo>
                    <a:pt x="55" y="5444"/>
                  </a:lnTo>
                  <a:lnTo>
                    <a:pt x="24" y="5208"/>
                  </a:lnTo>
                  <a:lnTo>
                    <a:pt x="6" y="4968"/>
                  </a:lnTo>
                  <a:lnTo>
                    <a:pt x="0" y="4725"/>
                  </a:lnTo>
                  <a:lnTo>
                    <a:pt x="6" y="4481"/>
                  </a:lnTo>
                  <a:lnTo>
                    <a:pt x="24" y="4242"/>
                  </a:lnTo>
                  <a:lnTo>
                    <a:pt x="55" y="4005"/>
                  </a:lnTo>
                  <a:lnTo>
                    <a:pt x="97" y="3773"/>
                  </a:lnTo>
                  <a:lnTo>
                    <a:pt x="149" y="3544"/>
                  </a:lnTo>
                  <a:lnTo>
                    <a:pt x="213" y="3320"/>
                  </a:lnTo>
                  <a:lnTo>
                    <a:pt x="287" y="3100"/>
                  </a:lnTo>
                  <a:lnTo>
                    <a:pt x="371" y="2885"/>
                  </a:lnTo>
                  <a:lnTo>
                    <a:pt x="466" y="2677"/>
                  </a:lnTo>
                  <a:lnTo>
                    <a:pt x="571" y="2473"/>
                  </a:lnTo>
                  <a:lnTo>
                    <a:pt x="684" y="2275"/>
                  </a:lnTo>
                  <a:lnTo>
                    <a:pt x="807" y="2083"/>
                  </a:lnTo>
                  <a:lnTo>
                    <a:pt x="939" y="1898"/>
                  </a:lnTo>
                  <a:lnTo>
                    <a:pt x="1078" y="1719"/>
                  </a:lnTo>
                  <a:lnTo>
                    <a:pt x="1227" y="1548"/>
                  </a:lnTo>
                  <a:lnTo>
                    <a:pt x="1384" y="1384"/>
                  </a:lnTo>
                  <a:lnTo>
                    <a:pt x="1547" y="1227"/>
                  </a:lnTo>
                  <a:lnTo>
                    <a:pt x="1719" y="1079"/>
                  </a:lnTo>
                  <a:lnTo>
                    <a:pt x="1898" y="938"/>
                  </a:lnTo>
                  <a:lnTo>
                    <a:pt x="2083" y="807"/>
                  </a:lnTo>
                  <a:lnTo>
                    <a:pt x="2274" y="684"/>
                  </a:lnTo>
                  <a:lnTo>
                    <a:pt x="2472" y="570"/>
                  </a:lnTo>
                  <a:lnTo>
                    <a:pt x="2676" y="466"/>
                  </a:lnTo>
                  <a:lnTo>
                    <a:pt x="2886" y="371"/>
                  </a:lnTo>
                  <a:lnTo>
                    <a:pt x="3099" y="287"/>
                  </a:lnTo>
                  <a:lnTo>
                    <a:pt x="3319" y="213"/>
                  </a:lnTo>
                  <a:lnTo>
                    <a:pt x="3543" y="149"/>
                  </a:lnTo>
                  <a:lnTo>
                    <a:pt x="3772" y="96"/>
                  </a:lnTo>
                  <a:lnTo>
                    <a:pt x="4004" y="55"/>
                  </a:lnTo>
                  <a:lnTo>
                    <a:pt x="4241" y="24"/>
                  </a:lnTo>
                  <a:lnTo>
                    <a:pt x="4480" y="6"/>
                  </a:lnTo>
                  <a:lnTo>
                    <a:pt x="4723" y="0"/>
                  </a:lnTo>
                  <a:lnTo>
                    <a:pt x="4966" y="6"/>
                  </a:lnTo>
                  <a:lnTo>
                    <a:pt x="5206" y="24"/>
                  </a:lnTo>
                  <a:lnTo>
                    <a:pt x="5442" y="55"/>
                  </a:lnTo>
                  <a:lnTo>
                    <a:pt x="5675" y="96"/>
                  </a:lnTo>
                  <a:lnTo>
                    <a:pt x="5903" y="149"/>
                  </a:lnTo>
                  <a:lnTo>
                    <a:pt x="6128" y="213"/>
                  </a:lnTo>
                  <a:lnTo>
                    <a:pt x="6347" y="287"/>
                  </a:lnTo>
                  <a:lnTo>
                    <a:pt x="6562" y="371"/>
                  </a:lnTo>
                  <a:lnTo>
                    <a:pt x="6771" y="466"/>
                  </a:lnTo>
                  <a:lnTo>
                    <a:pt x="6975" y="570"/>
                  </a:lnTo>
                  <a:lnTo>
                    <a:pt x="7172" y="684"/>
                  </a:lnTo>
                  <a:lnTo>
                    <a:pt x="7365" y="807"/>
                  </a:lnTo>
                  <a:lnTo>
                    <a:pt x="7550" y="938"/>
                  </a:lnTo>
                  <a:lnTo>
                    <a:pt x="7728" y="1079"/>
                  </a:lnTo>
                  <a:lnTo>
                    <a:pt x="7900" y="1227"/>
                  </a:lnTo>
                  <a:lnTo>
                    <a:pt x="8064" y="1384"/>
                  </a:lnTo>
                  <a:lnTo>
                    <a:pt x="8220" y="1548"/>
                  </a:lnTo>
                  <a:lnTo>
                    <a:pt x="8369" y="1719"/>
                  </a:lnTo>
                  <a:lnTo>
                    <a:pt x="8508" y="1898"/>
                  </a:lnTo>
                  <a:lnTo>
                    <a:pt x="8640" y="2083"/>
                  </a:lnTo>
                  <a:lnTo>
                    <a:pt x="8764" y="2275"/>
                  </a:lnTo>
                  <a:lnTo>
                    <a:pt x="8877" y="2473"/>
                  </a:lnTo>
                  <a:lnTo>
                    <a:pt x="8981" y="2677"/>
                  </a:lnTo>
                  <a:lnTo>
                    <a:pt x="9076" y="2885"/>
                  </a:lnTo>
                  <a:lnTo>
                    <a:pt x="9160" y="3100"/>
                  </a:lnTo>
                  <a:lnTo>
                    <a:pt x="9235" y="3320"/>
                  </a:lnTo>
                  <a:lnTo>
                    <a:pt x="9298" y="3544"/>
                  </a:lnTo>
                  <a:lnTo>
                    <a:pt x="9351" y="3773"/>
                  </a:lnTo>
                  <a:lnTo>
                    <a:pt x="9392" y="4005"/>
                  </a:lnTo>
                  <a:lnTo>
                    <a:pt x="9423" y="4242"/>
                  </a:lnTo>
                  <a:lnTo>
                    <a:pt x="9441" y="4481"/>
                  </a:lnTo>
                  <a:lnTo>
                    <a:pt x="9447" y="47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728664" y="2163762"/>
              <a:ext cx="600075" cy="600075"/>
            </a:xfrm>
            <a:custGeom>
              <a:avLst/>
              <a:gdLst>
                <a:gd name="T0" fmla="*/ 7068 w 8316"/>
                <a:gd name="T1" fmla="*/ 3061 h 8318"/>
                <a:gd name="T2" fmla="*/ 6179 w 8316"/>
                <a:gd name="T3" fmla="*/ 3992 h 8318"/>
                <a:gd name="T4" fmla="*/ 5388 w 8316"/>
                <a:gd name="T5" fmla="*/ 3943 h 8318"/>
                <a:gd name="T6" fmla="*/ 4233 w 8316"/>
                <a:gd name="T7" fmla="*/ 3582 h 8318"/>
                <a:gd name="T8" fmla="*/ 3900 w 8316"/>
                <a:gd name="T9" fmla="*/ 3661 h 8318"/>
                <a:gd name="T10" fmla="*/ 3766 w 8316"/>
                <a:gd name="T11" fmla="*/ 3407 h 8318"/>
                <a:gd name="T12" fmla="*/ 4035 w 8316"/>
                <a:gd name="T13" fmla="*/ 3182 h 8318"/>
                <a:gd name="T14" fmla="*/ 4752 w 8316"/>
                <a:gd name="T15" fmla="*/ 3278 h 8318"/>
                <a:gd name="T16" fmla="*/ 5789 w 8316"/>
                <a:gd name="T17" fmla="*/ 3594 h 8318"/>
                <a:gd name="T18" fmla="*/ 6237 w 8316"/>
                <a:gd name="T19" fmla="*/ 3541 h 8318"/>
                <a:gd name="T20" fmla="*/ 6751 w 8316"/>
                <a:gd name="T21" fmla="*/ 2647 h 8318"/>
                <a:gd name="T22" fmla="*/ 6854 w 8316"/>
                <a:gd name="T23" fmla="*/ 1227 h 8318"/>
                <a:gd name="T24" fmla="*/ 6466 w 8316"/>
                <a:gd name="T25" fmla="*/ 704 h 8318"/>
                <a:gd name="T26" fmla="*/ 4663 w 8316"/>
                <a:gd name="T27" fmla="*/ 30 h 8318"/>
                <a:gd name="T28" fmla="*/ 1362 w 8316"/>
                <a:gd name="T29" fmla="*/ 1080 h 8318"/>
                <a:gd name="T30" fmla="*/ 9 w 8316"/>
                <a:gd name="T31" fmla="*/ 4440 h 8318"/>
                <a:gd name="T32" fmla="*/ 509 w 8316"/>
                <a:gd name="T33" fmla="*/ 6155 h 8318"/>
                <a:gd name="T34" fmla="*/ 739 w 8316"/>
                <a:gd name="T35" fmla="*/ 5488 h 8318"/>
                <a:gd name="T36" fmla="*/ 1114 w 8316"/>
                <a:gd name="T37" fmla="*/ 3870 h 8318"/>
                <a:gd name="T38" fmla="*/ 1368 w 8316"/>
                <a:gd name="T39" fmla="*/ 3752 h 8318"/>
                <a:gd name="T40" fmla="*/ 1514 w 8316"/>
                <a:gd name="T41" fmla="*/ 3930 h 8318"/>
                <a:gd name="T42" fmla="*/ 1157 w 8316"/>
                <a:gd name="T43" fmla="*/ 5441 h 8318"/>
                <a:gd name="T44" fmla="*/ 1481 w 8316"/>
                <a:gd name="T45" fmla="*/ 6896 h 8318"/>
                <a:gd name="T46" fmla="*/ 2555 w 8316"/>
                <a:gd name="T47" fmla="*/ 7526 h 8318"/>
                <a:gd name="T48" fmla="*/ 3582 w 8316"/>
                <a:gd name="T49" fmla="*/ 7601 h 8318"/>
                <a:gd name="T50" fmla="*/ 2903 w 8316"/>
                <a:gd name="T51" fmla="*/ 7185 h 8318"/>
                <a:gd name="T52" fmla="*/ 2320 w 8316"/>
                <a:gd name="T53" fmla="*/ 5760 h 8318"/>
                <a:gd name="T54" fmla="*/ 2730 w 8316"/>
                <a:gd name="T55" fmla="*/ 3797 h 8318"/>
                <a:gd name="T56" fmla="*/ 3009 w 8316"/>
                <a:gd name="T57" fmla="*/ 3643 h 8318"/>
                <a:gd name="T58" fmla="*/ 3120 w 8316"/>
                <a:gd name="T59" fmla="*/ 3959 h 8318"/>
                <a:gd name="T60" fmla="*/ 2737 w 8316"/>
                <a:gd name="T61" fmla="*/ 5802 h 8318"/>
                <a:gd name="T62" fmla="*/ 3335 w 8316"/>
                <a:gd name="T63" fmla="*/ 7004 h 8318"/>
                <a:gd name="T64" fmla="*/ 4597 w 8316"/>
                <a:gd name="T65" fmla="*/ 7398 h 8318"/>
                <a:gd name="T66" fmla="*/ 5556 w 8316"/>
                <a:gd name="T67" fmla="*/ 7408 h 8318"/>
                <a:gd name="T68" fmla="*/ 5662 w 8316"/>
                <a:gd name="T69" fmla="*/ 7622 h 8318"/>
                <a:gd name="T70" fmla="*/ 5402 w 8316"/>
                <a:gd name="T71" fmla="*/ 7810 h 8318"/>
                <a:gd name="T72" fmla="*/ 4271 w 8316"/>
                <a:gd name="T73" fmla="*/ 7776 h 8318"/>
                <a:gd name="T74" fmla="*/ 4086 w 8316"/>
                <a:gd name="T75" fmla="*/ 7943 h 8318"/>
                <a:gd name="T76" fmla="*/ 3215 w 8316"/>
                <a:gd name="T77" fmla="*/ 8027 h 8318"/>
                <a:gd name="T78" fmla="*/ 2727 w 8316"/>
                <a:gd name="T79" fmla="*/ 8061 h 8318"/>
                <a:gd name="T80" fmla="*/ 3858 w 8316"/>
                <a:gd name="T81" fmla="*/ 8308 h 8318"/>
                <a:gd name="T82" fmla="*/ 6954 w 8316"/>
                <a:gd name="T83" fmla="*/ 7238 h 8318"/>
                <a:gd name="T84" fmla="*/ 8305 w 8316"/>
                <a:gd name="T85" fmla="*/ 3862 h 8318"/>
                <a:gd name="T86" fmla="*/ 7745 w 8316"/>
                <a:gd name="T87" fmla="*/ 2063 h 8318"/>
                <a:gd name="T88" fmla="*/ 5776 w 8316"/>
                <a:gd name="T89" fmla="*/ 1553 h 8318"/>
                <a:gd name="T90" fmla="*/ 6111 w 8316"/>
                <a:gd name="T91" fmla="*/ 2027 h 8318"/>
                <a:gd name="T92" fmla="*/ 5878 w 8316"/>
                <a:gd name="T93" fmla="*/ 2557 h 8318"/>
                <a:gd name="T94" fmla="*/ 5300 w 8316"/>
                <a:gd name="T95" fmla="*/ 2676 h 8318"/>
                <a:gd name="T96" fmla="*/ 4851 w 8316"/>
                <a:gd name="T97" fmla="*/ 2283 h 8318"/>
                <a:gd name="T98" fmla="*/ 4947 w 8316"/>
                <a:gd name="T99" fmla="*/ 1722 h 8318"/>
                <a:gd name="T100" fmla="*/ 1838 w 8316"/>
                <a:gd name="T101" fmla="*/ 3697 h 8318"/>
                <a:gd name="T102" fmla="*/ 1339 w 8316"/>
                <a:gd name="T103" fmla="*/ 3446 h 8318"/>
                <a:gd name="T104" fmla="*/ 1255 w 8316"/>
                <a:gd name="T105" fmla="*/ 2861 h 8318"/>
                <a:gd name="T106" fmla="*/ 1684 w 8316"/>
                <a:gd name="T107" fmla="*/ 2472 h 8318"/>
                <a:gd name="T108" fmla="*/ 2257 w 8316"/>
                <a:gd name="T109" fmla="*/ 2614 h 8318"/>
                <a:gd name="T110" fmla="*/ 2453 w 8316"/>
                <a:gd name="T111" fmla="*/ 3171 h 8318"/>
                <a:gd name="T112" fmla="*/ 2107 w 8316"/>
                <a:gd name="T113" fmla="*/ 3636 h 8318"/>
                <a:gd name="T114" fmla="*/ 2982 w 8316"/>
                <a:gd name="T115" fmla="*/ 3225 h 8318"/>
                <a:gd name="T116" fmla="*/ 2627 w 8316"/>
                <a:gd name="T117" fmla="*/ 2768 h 8318"/>
                <a:gd name="T118" fmla="*/ 2831 w 8316"/>
                <a:gd name="T119" fmla="*/ 2225 h 8318"/>
                <a:gd name="T120" fmla="*/ 3425 w 8316"/>
                <a:gd name="T121" fmla="*/ 2087 h 8318"/>
                <a:gd name="T122" fmla="*/ 3871 w 8316"/>
                <a:gd name="T123" fmla="*/ 2480 h 8318"/>
                <a:gd name="T124" fmla="*/ 3776 w 8316"/>
                <a:gd name="T125" fmla="*/ 3042 h 8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16" h="8318">
                  <a:moveTo>
                    <a:pt x="7254" y="1389"/>
                  </a:moveTo>
                  <a:lnTo>
                    <a:pt x="7257" y="1461"/>
                  </a:lnTo>
                  <a:lnTo>
                    <a:pt x="7260" y="1563"/>
                  </a:lnTo>
                  <a:lnTo>
                    <a:pt x="7261" y="1624"/>
                  </a:lnTo>
                  <a:lnTo>
                    <a:pt x="7261" y="1690"/>
                  </a:lnTo>
                  <a:lnTo>
                    <a:pt x="7260" y="1762"/>
                  </a:lnTo>
                  <a:lnTo>
                    <a:pt x="7259" y="1839"/>
                  </a:lnTo>
                  <a:lnTo>
                    <a:pt x="7256" y="1920"/>
                  </a:lnTo>
                  <a:lnTo>
                    <a:pt x="7252" y="2006"/>
                  </a:lnTo>
                  <a:lnTo>
                    <a:pt x="7247" y="2094"/>
                  </a:lnTo>
                  <a:lnTo>
                    <a:pt x="7239" y="2186"/>
                  </a:lnTo>
                  <a:lnTo>
                    <a:pt x="7229" y="2279"/>
                  </a:lnTo>
                  <a:lnTo>
                    <a:pt x="7218" y="2375"/>
                  </a:lnTo>
                  <a:lnTo>
                    <a:pt x="7205" y="2473"/>
                  </a:lnTo>
                  <a:lnTo>
                    <a:pt x="7190" y="2570"/>
                  </a:lnTo>
                  <a:lnTo>
                    <a:pt x="7170" y="2670"/>
                  </a:lnTo>
                  <a:lnTo>
                    <a:pt x="7150" y="2769"/>
                  </a:lnTo>
                  <a:lnTo>
                    <a:pt x="7126" y="2868"/>
                  </a:lnTo>
                  <a:lnTo>
                    <a:pt x="7098" y="2965"/>
                  </a:lnTo>
                  <a:lnTo>
                    <a:pt x="7068" y="3061"/>
                  </a:lnTo>
                  <a:lnTo>
                    <a:pt x="7034" y="3156"/>
                  </a:lnTo>
                  <a:lnTo>
                    <a:pt x="6996" y="3247"/>
                  </a:lnTo>
                  <a:lnTo>
                    <a:pt x="6956" y="3336"/>
                  </a:lnTo>
                  <a:lnTo>
                    <a:pt x="6910" y="3422"/>
                  </a:lnTo>
                  <a:lnTo>
                    <a:pt x="6861" y="3504"/>
                  </a:lnTo>
                  <a:lnTo>
                    <a:pt x="6807" y="3581"/>
                  </a:lnTo>
                  <a:lnTo>
                    <a:pt x="6749" y="3654"/>
                  </a:lnTo>
                  <a:lnTo>
                    <a:pt x="6686" y="3722"/>
                  </a:lnTo>
                  <a:lnTo>
                    <a:pt x="6618" y="3783"/>
                  </a:lnTo>
                  <a:lnTo>
                    <a:pt x="6546" y="3839"/>
                  </a:lnTo>
                  <a:lnTo>
                    <a:pt x="6467" y="3886"/>
                  </a:lnTo>
                  <a:lnTo>
                    <a:pt x="6439" y="3903"/>
                  </a:lnTo>
                  <a:lnTo>
                    <a:pt x="6408" y="3917"/>
                  </a:lnTo>
                  <a:lnTo>
                    <a:pt x="6378" y="3931"/>
                  </a:lnTo>
                  <a:lnTo>
                    <a:pt x="6346" y="3943"/>
                  </a:lnTo>
                  <a:lnTo>
                    <a:pt x="6314" y="3956"/>
                  </a:lnTo>
                  <a:lnTo>
                    <a:pt x="6281" y="3967"/>
                  </a:lnTo>
                  <a:lnTo>
                    <a:pt x="6248" y="3976"/>
                  </a:lnTo>
                  <a:lnTo>
                    <a:pt x="6214" y="3985"/>
                  </a:lnTo>
                  <a:lnTo>
                    <a:pt x="6179" y="3992"/>
                  </a:lnTo>
                  <a:lnTo>
                    <a:pt x="6144" y="3999"/>
                  </a:lnTo>
                  <a:lnTo>
                    <a:pt x="6108" y="4005"/>
                  </a:lnTo>
                  <a:lnTo>
                    <a:pt x="6072" y="4010"/>
                  </a:lnTo>
                  <a:lnTo>
                    <a:pt x="6034" y="4013"/>
                  </a:lnTo>
                  <a:lnTo>
                    <a:pt x="5996" y="4016"/>
                  </a:lnTo>
                  <a:lnTo>
                    <a:pt x="5958" y="4017"/>
                  </a:lnTo>
                  <a:lnTo>
                    <a:pt x="5919" y="4018"/>
                  </a:lnTo>
                  <a:lnTo>
                    <a:pt x="5881" y="4017"/>
                  </a:lnTo>
                  <a:lnTo>
                    <a:pt x="5844" y="4016"/>
                  </a:lnTo>
                  <a:lnTo>
                    <a:pt x="5806" y="4014"/>
                  </a:lnTo>
                  <a:lnTo>
                    <a:pt x="5768" y="4011"/>
                  </a:lnTo>
                  <a:lnTo>
                    <a:pt x="5731" y="4007"/>
                  </a:lnTo>
                  <a:lnTo>
                    <a:pt x="5692" y="4002"/>
                  </a:lnTo>
                  <a:lnTo>
                    <a:pt x="5654" y="3997"/>
                  </a:lnTo>
                  <a:lnTo>
                    <a:pt x="5616" y="3991"/>
                  </a:lnTo>
                  <a:lnTo>
                    <a:pt x="5578" y="3985"/>
                  </a:lnTo>
                  <a:lnTo>
                    <a:pt x="5539" y="3978"/>
                  </a:lnTo>
                  <a:lnTo>
                    <a:pt x="5502" y="3970"/>
                  </a:lnTo>
                  <a:lnTo>
                    <a:pt x="5464" y="3962"/>
                  </a:lnTo>
                  <a:lnTo>
                    <a:pt x="5388" y="3943"/>
                  </a:lnTo>
                  <a:lnTo>
                    <a:pt x="5312" y="3924"/>
                  </a:lnTo>
                  <a:lnTo>
                    <a:pt x="5237" y="3903"/>
                  </a:lnTo>
                  <a:lnTo>
                    <a:pt x="5164" y="3880"/>
                  </a:lnTo>
                  <a:lnTo>
                    <a:pt x="5091" y="3857"/>
                  </a:lnTo>
                  <a:lnTo>
                    <a:pt x="5018" y="3833"/>
                  </a:lnTo>
                  <a:lnTo>
                    <a:pt x="4948" y="3808"/>
                  </a:lnTo>
                  <a:lnTo>
                    <a:pt x="4879" y="3784"/>
                  </a:lnTo>
                  <a:lnTo>
                    <a:pt x="4811" y="3759"/>
                  </a:lnTo>
                  <a:lnTo>
                    <a:pt x="4746" y="3736"/>
                  </a:lnTo>
                  <a:lnTo>
                    <a:pt x="4664" y="3706"/>
                  </a:lnTo>
                  <a:lnTo>
                    <a:pt x="4585" y="3678"/>
                  </a:lnTo>
                  <a:lnTo>
                    <a:pt x="4510" y="3652"/>
                  </a:lnTo>
                  <a:lnTo>
                    <a:pt x="4437" y="3629"/>
                  </a:lnTo>
                  <a:lnTo>
                    <a:pt x="4404" y="3619"/>
                  </a:lnTo>
                  <a:lnTo>
                    <a:pt x="4371" y="3610"/>
                  </a:lnTo>
                  <a:lnTo>
                    <a:pt x="4340" y="3601"/>
                  </a:lnTo>
                  <a:lnTo>
                    <a:pt x="4310" y="3594"/>
                  </a:lnTo>
                  <a:lnTo>
                    <a:pt x="4283" y="3589"/>
                  </a:lnTo>
                  <a:lnTo>
                    <a:pt x="4256" y="3585"/>
                  </a:lnTo>
                  <a:lnTo>
                    <a:pt x="4233" y="3582"/>
                  </a:lnTo>
                  <a:lnTo>
                    <a:pt x="4211" y="3581"/>
                  </a:lnTo>
                  <a:lnTo>
                    <a:pt x="4197" y="3582"/>
                  </a:lnTo>
                  <a:lnTo>
                    <a:pt x="4185" y="3583"/>
                  </a:lnTo>
                  <a:lnTo>
                    <a:pt x="4174" y="3587"/>
                  </a:lnTo>
                  <a:lnTo>
                    <a:pt x="4160" y="3593"/>
                  </a:lnTo>
                  <a:lnTo>
                    <a:pt x="4143" y="3601"/>
                  </a:lnTo>
                  <a:lnTo>
                    <a:pt x="4128" y="3609"/>
                  </a:lnTo>
                  <a:lnTo>
                    <a:pt x="4107" y="3619"/>
                  </a:lnTo>
                  <a:lnTo>
                    <a:pt x="4085" y="3629"/>
                  </a:lnTo>
                  <a:lnTo>
                    <a:pt x="4064" y="3639"/>
                  </a:lnTo>
                  <a:lnTo>
                    <a:pt x="4041" y="3647"/>
                  </a:lnTo>
                  <a:lnTo>
                    <a:pt x="4018" y="3655"/>
                  </a:lnTo>
                  <a:lnTo>
                    <a:pt x="3995" y="3661"/>
                  </a:lnTo>
                  <a:lnTo>
                    <a:pt x="3983" y="3664"/>
                  </a:lnTo>
                  <a:lnTo>
                    <a:pt x="3970" y="3665"/>
                  </a:lnTo>
                  <a:lnTo>
                    <a:pt x="3958" y="3666"/>
                  </a:lnTo>
                  <a:lnTo>
                    <a:pt x="3946" y="3666"/>
                  </a:lnTo>
                  <a:lnTo>
                    <a:pt x="3931" y="3666"/>
                  </a:lnTo>
                  <a:lnTo>
                    <a:pt x="3915" y="3664"/>
                  </a:lnTo>
                  <a:lnTo>
                    <a:pt x="3900" y="3661"/>
                  </a:lnTo>
                  <a:lnTo>
                    <a:pt x="3886" y="3656"/>
                  </a:lnTo>
                  <a:lnTo>
                    <a:pt x="3873" y="3650"/>
                  </a:lnTo>
                  <a:lnTo>
                    <a:pt x="3859" y="3644"/>
                  </a:lnTo>
                  <a:lnTo>
                    <a:pt x="3847" y="3636"/>
                  </a:lnTo>
                  <a:lnTo>
                    <a:pt x="3836" y="3627"/>
                  </a:lnTo>
                  <a:lnTo>
                    <a:pt x="3825" y="3618"/>
                  </a:lnTo>
                  <a:lnTo>
                    <a:pt x="3815" y="3607"/>
                  </a:lnTo>
                  <a:lnTo>
                    <a:pt x="3806" y="3594"/>
                  </a:lnTo>
                  <a:lnTo>
                    <a:pt x="3796" y="3581"/>
                  </a:lnTo>
                  <a:lnTo>
                    <a:pt x="3789" y="3567"/>
                  </a:lnTo>
                  <a:lnTo>
                    <a:pt x="3783" y="3553"/>
                  </a:lnTo>
                  <a:lnTo>
                    <a:pt x="3777" y="3536"/>
                  </a:lnTo>
                  <a:lnTo>
                    <a:pt x="3772" y="3519"/>
                  </a:lnTo>
                  <a:lnTo>
                    <a:pt x="3768" y="3502"/>
                  </a:lnTo>
                  <a:lnTo>
                    <a:pt x="3765" y="3483"/>
                  </a:lnTo>
                  <a:lnTo>
                    <a:pt x="3764" y="3467"/>
                  </a:lnTo>
                  <a:lnTo>
                    <a:pt x="3763" y="3451"/>
                  </a:lnTo>
                  <a:lnTo>
                    <a:pt x="3763" y="3436"/>
                  </a:lnTo>
                  <a:lnTo>
                    <a:pt x="3764" y="3420"/>
                  </a:lnTo>
                  <a:lnTo>
                    <a:pt x="3766" y="3407"/>
                  </a:lnTo>
                  <a:lnTo>
                    <a:pt x="3768" y="3393"/>
                  </a:lnTo>
                  <a:lnTo>
                    <a:pt x="3771" y="3381"/>
                  </a:lnTo>
                  <a:lnTo>
                    <a:pt x="3775" y="3368"/>
                  </a:lnTo>
                  <a:lnTo>
                    <a:pt x="3779" y="3357"/>
                  </a:lnTo>
                  <a:lnTo>
                    <a:pt x="3784" y="3347"/>
                  </a:lnTo>
                  <a:lnTo>
                    <a:pt x="3793" y="3328"/>
                  </a:lnTo>
                  <a:lnTo>
                    <a:pt x="3805" y="3311"/>
                  </a:lnTo>
                  <a:lnTo>
                    <a:pt x="3815" y="3297"/>
                  </a:lnTo>
                  <a:lnTo>
                    <a:pt x="3827" y="3283"/>
                  </a:lnTo>
                  <a:lnTo>
                    <a:pt x="3840" y="3271"/>
                  </a:lnTo>
                  <a:lnTo>
                    <a:pt x="3854" y="3258"/>
                  </a:lnTo>
                  <a:lnTo>
                    <a:pt x="3870" y="3247"/>
                  </a:lnTo>
                  <a:lnTo>
                    <a:pt x="3886" y="3236"/>
                  </a:lnTo>
                  <a:lnTo>
                    <a:pt x="3904" y="3227"/>
                  </a:lnTo>
                  <a:lnTo>
                    <a:pt x="3923" y="3218"/>
                  </a:lnTo>
                  <a:lnTo>
                    <a:pt x="3943" y="3209"/>
                  </a:lnTo>
                  <a:lnTo>
                    <a:pt x="3964" y="3201"/>
                  </a:lnTo>
                  <a:lnTo>
                    <a:pt x="3987" y="3194"/>
                  </a:lnTo>
                  <a:lnTo>
                    <a:pt x="4010" y="3188"/>
                  </a:lnTo>
                  <a:lnTo>
                    <a:pt x="4035" y="3182"/>
                  </a:lnTo>
                  <a:lnTo>
                    <a:pt x="4062" y="3177"/>
                  </a:lnTo>
                  <a:lnTo>
                    <a:pt x="4088" y="3173"/>
                  </a:lnTo>
                  <a:lnTo>
                    <a:pt x="4118" y="3169"/>
                  </a:lnTo>
                  <a:lnTo>
                    <a:pt x="4139" y="3167"/>
                  </a:lnTo>
                  <a:lnTo>
                    <a:pt x="4161" y="3166"/>
                  </a:lnTo>
                  <a:lnTo>
                    <a:pt x="4182" y="3165"/>
                  </a:lnTo>
                  <a:lnTo>
                    <a:pt x="4204" y="3165"/>
                  </a:lnTo>
                  <a:lnTo>
                    <a:pt x="4228" y="3165"/>
                  </a:lnTo>
                  <a:lnTo>
                    <a:pt x="4251" y="3166"/>
                  </a:lnTo>
                  <a:lnTo>
                    <a:pt x="4275" y="3168"/>
                  </a:lnTo>
                  <a:lnTo>
                    <a:pt x="4299" y="3170"/>
                  </a:lnTo>
                  <a:lnTo>
                    <a:pt x="4347" y="3175"/>
                  </a:lnTo>
                  <a:lnTo>
                    <a:pt x="4396" y="3182"/>
                  </a:lnTo>
                  <a:lnTo>
                    <a:pt x="4445" y="3192"/>
                  </a:lnTo>
                  <a:lnTo>
                    <a:pt x="4494" y="3203"/>
                  </a:lnTo>
                  <a:lnTo>
                    <a:pt x="4545" y="3216"/>
                  </a:lnTo>
                  <a:lnTo>
                    <a:pt x="4596" y="3229"/>
                  </a:lnTo>
                  <a:lnTo>
                    <a:pt x="4647" y="3244"/>
                  </a:lnTo>
                  <a:lnTo>
                    <a:pt x="4700" y="3261"/>
                  </a:lnTo>
                  <a:lnTo>
                    <a:pt x="4752" y="3278"/>
                  </a:lnTo>
                  <a:lnTo>
                    <a:pt x="4806" y="3296"/>
                  </a:lnTo>
                  <a:lnTo>
                    <a:pt x="4859" y="3315"/>
                  </a:lnTo>
                  <a:lnTo>
                    <a:pt x="4914" y="3335"/>
                  </a:lnTo>
                  <a:lnTo>
                    <a:pt x="4968" y="3354"/>
                  </a:lnTo>
                  <a:lnTo>
                    <a:pt x="5022" y="3375"/>
                  </a:lnTo>
                  <a:lnTo>
                    <a:pt x="5079" y="3396"/>
                  </a:lnTo>
                  <a:lnTo>
                    <a:pt x="5137" y="3416"/>
                  </a:lnTo>
                  <a:lnTo>
                    <a:pt x="5194" y="3437"/>
                  </a:lnTo>
                  <a:lnTo>
                    <a:pt x="5252" y="3457"/>
                  </a:lnTo>
                  <a:lnTo>
                    <a:pt x="5309" y="3477"/>
                  </a:lnTo>
                  <a:lnTo>
                    <a:pt x="5366" y="3496"/>
                  </a:lnTo>
                  <a:lnTo>
                    <a:pt x="5424" y="3514"/>
                  </a:lnTo>
                  <a:lnTo>
                    <a:pt x="5481" y="3530"/>
                  </a:lnTo>
                  <a:lnTo>
                    <a:pt x="5538" y="3545"/>
                  </a:lnTo>
                  <a:lnTo>
                    <a:pt x="5594" y="3560"/>
                  </a:lnTo>
                  <a:lnTo>
                    <a:pt x="5650" y="3572"/>
                  </a:lnTo>
                  <a:lnTo>
                    <a:pt x="5706" y="3582"/>
                  </a:lnTo>
                  <a:lnTo>
                    <a:pt x="5734" y="3586"/>
                  </a:lnTo>
                  <a:lnTo>
                    <a:pt x="5761" y="3590"/>
                  </a:lnTo>
                  <a:lnTo>
                    <a:pt x="5789" y="3594"/>
                  </a:lnTo>
                  <a:lnTo>
                    <a:pt x="5816" y="3596"/>
                  </a:lnTo>
                  <a:lnTo>
                    <a:pt x="5844" y="3598"/>
                  </a:lnTo>
                  <a:lnTo>
                    <a:pt x="5870" y="3600"/>
                  </a:lnTo>
                  <a:lnTo>
                    <a:pt x="5897" y="3601"/>
                  </a:lnTo>
                  <a:lnTo>
                    <a:pt x="5923" y="3601"/>
                  </a:lnTo>
                  <a:lnTo>
                    <a:pt x="5946" y="3601"/>
                  </a:lnTo>
                  <a:lnTo>
                    <a:pt x="5970" y="3600"/>
                  </a:lnTo>
                  <a:lnTo>
                    <a:pt x="5992" y="3599"/>
                  </a:lnTo>
                  <a:lnTo>
                    <a:pt x="6015" y="3597"/>
                  </a:lnTo>
                  <a:lnTo>
                    <a:pt x="6036" y="3595"/>
                  </a:lnTo>
                  <a:lnTo>
                    <a:pt x="6057" y="3592"/>
                  </a:lnTo>
                  <a:lnTo>
                    <a:pt x="6079" y="3589"/>
                  </a:lnTo>
                  <a:lnTo>
                    <a:pt x="6100" y="3585"/>
                  </a:lnTo>
                  <a:lnTo>
                    <a:pt x="6120" y="3580"/>
                  </a:lnTo>
                  <a:lnTo>
                    <a:pt x="6141" y="3575"/>
                  </a:lnTo>
                  <a:lnTo>
                    <a:pt x="6160" y="3570"/>
                  </a:lnTo>
                  <a:lnTo>
                    <a:pt x="6180" y="3563"/>
                  </a:lnTo>
                  <a:lnTo>
                    <a:pt x="6200" y="3557"/>
                  </a:lnTo>
                  <a:lnTo>
                    <a:pt x="6218" y="3550"/>
                  </a:lnTo>
                  <a:lnTo>
                    <a:pt x="6237" y="3541"/>
                  </a:lnTo>
                  <a:lnTo>
                    <a:pt x="6256" y="3532"/>
                  </a:lnTo>
                  <a:lnTo>
                    <a:pt x="6293" y="3513"/>
                  </a:lnTo>
                  <a:lnTo>
                    <a:pt x="6330" y="3491"/>
                  </a:lnTo>
                  <a:lnTo>
                    <a:pt x="6366" y="3465"/>
                  </a:lnTo>
                  <a:lnTo>
                    <a:pt x="6399" y="3438"/>
                  </a:lnTo>
                  <a:lnTo>
                    <a:pt x="6432" y="3406"/>
                  </a:lnTo>
                  <a:lnTo>
                    <a:pt x="6462" y="3372"/>
                  </a:lnTo>
                  <a:lnTo>
                    <a:pt x="6493" y="3335"/>
                  </a:lnTo>
                  <a:lnTo>
                    <a:pt x="6521" y="3295"/>
                  </a:lnTo>
                  <a:lnTo>
                    <a:pt x="6549" y="3251"/>
                  </a:lnTo>
                  <a:lnTo>
                    <a:pt x="6574" y="3206"/>
                  </a:lnTo>
                  <a:lnTo>
                    <a:pt x="6599" y="3157"/>
                  </a:lnTo>
                  <a:lnTo>
                    <a:pt x="6622" y="3104"/>
                  </a:lnTo>
                  <a:lnTo>
                    <a:pt x="6644" y="3048"/>
                  </a:lnTo>
                  <a:lnTo>
                    <a:pt x="6666" y="2990"/>
                  </a:lnTo>
                  <a:lnTo>
                    <a:pt x="6685" y="2928"/>
                  </a:lnTo>
                  <a:lnTo>
                    <a:pt x="6703" y="2862"/>
                  </a:lnTo>
                  <a:lnTo>
                    <a:pt x="6721" y="2793"/>
                  </a:lnTo>
                  <a:lnTo>
                    <a:pt x="6737" y="2722"/>
                  </a:lnTo>
                  <a:lnTo>
                    <a:pt x="6751" y="2647"/>
                  </a:lnTo>
                  <a:lnTo>
                    <a:pt x="6764" y="2567"/>
                  </a:lnTo>
                  <a:lnTo>
                    <a:pt x="6777" y="2486"/>
                  </a:lnTo>
                  <a:lnTo>
                    <a:pt x="6788" y="2401"/>
                  </a:lnTo>
                  <a:lnTo>
                    <a:pt x="6798" y="2312"/>
                  </a:lnTo>
                  <a:lnTo>
                    <a:pt x="6807" y="2219"/>
                  </a:lnTo>
                  <a:lnTo>
                    <a:pt x="6814" y="2124"/>
                  </a:lnTo>
                  <a:lnTo>
                    <a:pt x="6820" y="2024"/>
                  </a:lnTo>
                  <a:lnTo>
                    <a:pt x="6825" y="1921"/>
                  </a:lnTo>
                  <a:lnTo>
                    <a:pt x="6831" y="1814"/>
                  </a:lnTo>
                  <a:lnTo>
                    <a:pt x="6833" y="1704"/>
                  </a:lnTo>
                  <a:lnTo>
                    <a:pt x="6835" y="1590"/>
                  </a:lnTo>
                  <a:lnTo>
                    <a:pt x="6836" y="1472"/>
                  </a:lnTo>
                  <a:lnTo>
                    <a:pt x="6835" y="1351"/>
                  </a:lnTo>
                  <a:lnTo>
                    <a:pt x="6835" y="1334"/>
                  </a:lnTo>
                  <a:lnTo>
                    <a:pt x="6836" y="1314"/>
                  </a:lnTo>
                  <a:lnTo>
                    <a:pt x="6838" y="1290"/>
                  </a:lnTo>
                  <a:lnTo>
                    <a:pt x="6842" y="1266"/>
                  </a:lnTo>
                  <a:lnTo>
                    <a:pt x="6845" y="1252"/>
                  </a:lnTo>
                  <a:lnTo>
                    <a:pt x="6849" y="1239"/>
                  </a:lnTo>
                  <a:lnTo>
                    <a:pt x="6854" y="1227"/>
                  </a:lnTo>
                  <a:lnTo>
                    <a:pt x="6860" y="1214"/>
                  </a:lnTo>
                  <a:lnTo>
                    <a:pt x="6866" y="1201"/>
                  </a:lnTo>
                  <a:lnTo>
                    <a:pt x="6874" y="1188"/>
                  </a:lnTo>
                  <a:lnTo>
                    <a:pt x="6883" y="1176"/>
                  </a:lnTo>
                  <a:lnTo>
                    <a:pt x="6895" y="1165"/>
                  </a:lnTo>
                  <a:lnTo>
                    <a:pt x="6904" y="1156"/>
                  </a:lnTo>
                  <a:lnTo>
                    <a:pt x="6914" y="1149"/>
                  </a:lnTo>
                  <a:lnTo>
                    <a:pt x="6925" y="1142"/>
                  </a:lnTo>
                  <a:lnTo>
                    <a:pt x="6937" y="1135"/>
                  </a:lnTo>
                  <a:lnTo>
                    <a:pt x="6950" y="1130"/>
                  </a:lnTo>
                  <a:lnTo>
                    <a:pt x="6962" y="1125"/>
                  </a:lnTo>
                  <a:lnTo>
                    <a:pt x="6975" y="1121"/>
                  </a:lnTo>
                  <a:lnTo>
                    <a:pt x="6988" y="1118"/>
                  </a:lnTo>
                  <a:lnTo>
                    <a:pt x="6918" y="1054"/>
                  </a:lnTo>
                  <a:lnTo>
                    <a:pt x="6846" y="992"/>
                  </a:lnTo>
                  <a:lnTo>
                    <a:pt x="6773" y="931"/>
                  </a:lnTo>
                  <a:lnTo>
                    <a:pt x="6698" y="872"/>
                  </a:lnTo>
                  <a:lnTo>
                    <a:pt x="6622" y="814"/>
                  </a:lnTo>
                  <a:lnTo>
                    <a:pt x="6545" y="758"/>
                  </a:lnTo>
                  <a:lnTo>
                    <a:pt x="6466" y="704"/>
                  </a:lnTo>
                  <a:lnTo>
                    <a:pt x="6387" y="652"/>
                  </a:lnTo>
                  <a:lnTo>
                    <a:pt x="6306" y="601"/>
                  </a:lnTo>
                  <a:lnTo>
                    <a:pt x="6223" y="552"/>
                  </a:lnTo>
                  <a:lnTo>
                    <a:pt x="6140" y="505"/>
                  </a:lnTo>
                  <a:lnTo>
                    <a:pt x="6055" y="461"/>
                  </a:lnTo>
                  <a:lnTo>
                    <a:pt x="5969" y="417"/>
                  </a:lnTo>
                  <a:lnTo>
                    <a:pt x="5882" y="376"/>
                  </a:lnTo>
                  <a:lnTo>
                    <a:pt x="5794" y="336"/>
                  </a:lnTo>
                  <a:lnTo>
                    <a:pt x="5705" y="300"/>
                  </a:lnTo>
                  <a:lnTo>
                    <a:pt x="5615" y="264"/>
                  </a:lnTo>
                  <a:lnTo>
                    <a:pt x="5524" y="231"/>
                  </a:lnTo>
                  <a:lnTo>
                    <a:pt x="5432" y="200"/>
                  </a:lnTo>
                  <a:lnTo>
                    <a:pt x="5339" y="172"/>
                  </a:lnTo>
                  <a:lnTo>
                    <a:pt x="5244" y="144"/>
                  </a:lnTo>
                  <a:lnTo>
                    <a:pt x="5150" y="120"/>
                  </a:lnTo>
                  <a:lnTo>
                    <a:pt x="5054" y="97"/>
                  </a:lnTo>
                  <a:lnTo>
                    <a:pt x="4957" y="77"/>
                  </a:lnTo>
                  <a:lnTo>
                    <a:pt x="4860" y="60"/>
                  </a:lnTo>
                  <a:lnTo>
                    <a:pt x="4762" y="43"/>
                  </a:lnTo>
                  <a:lnTo>
                    <a:pt x="4663" y="30"/>
                  </a:lnTo>
                  <a:lnTo>
                    <a:pt x="4564" y="19"/>
                  </a:lnTo>
                  <a:lnTo>
                    <a:pt x="4463" y="11"/>
                  </a:lnTo>
                  <a:lnTo>
                    <a:pt x="4362" y="5"/>
                  </a:lnTo>
                  <a:lnTo>
                    <a:pt x="4260" y="1"/>
                  </a:lnTo>
                  <a:lnTo>
                    <a:pt x="4158" y="0"/>
                  </a:lnTo>
                  <a:lnTo>
                    <a:pt x="3944" y="5"/>
                  </a:lnTo>
                  <a:lnTo>
                    <a:pt x="3732" y="21"/>
                  </a:lnTo>
                  <a:lnTo>
                    <a:pt x="3525" y="47"/>
                  </a:lnTo>
                  <a:lnTo>
                    <a:pt x="3320" y="84"/>
                  </a:lnTo>
                  <a:lnTo>
                    <a:pt x="3119" y="131"/>
                  </a:lnTo>
                  <a:lnTo>
                    <a:pt x="2921" y="187"/>
                  </a:lnTo>
                  <a:lnTo>
                    <a:pt x="2728" y="252"/>
                  </a:lnTo>
                  <a:lnTo>
                    <a:pt x="2540" y="326"/>
                  </a:lnTo>
                  <a:lnTo>
                    <a:pt x="2355" y="410"/>
                  </a:lnTo>
                  <a:lnTo>
                    <a:pt x="2176" y="501"/>
                  </a:lnTo>
                  <a:lnTo>
                    <a:pt x="2002" y="602"/>
                  </a:lnTo>
                  <a:lnTo>
                    <a:pt x="1833" y="710"/>
                  </a:lnTo>
                  <a:lnTo>
                    <a:pt x="1670" y="826"/>
                  </a:lnTo>
                  <a:lnTo>
                    <a:pt x="1513" y="949"/>
                  </a:lnTo>
                  <a:lnTo>
                    <a:pt x="1362" y="1080"/>
                  </a:lnTo>
                  <a:lnTo>
                    <a:pt x="1218" y="1218"/>
                  </a:lnTo>
                  <a:lnTo>
                    <a:pt x="1080" y="1362"/>
                  </a:lnTo>
                  <a:lnTo>
                    <a:pt x="949" y="1513"/>
                  </a:lnTo>
                  <a:lnTo>
                    <a:pt x="825" y="1671"/>
                  </a:lnTo>
                  <a:lnTo>
                    <a:pt x="709" y="1834"/>
                  </a:lnTo>
                  <a:lnTo>
                    <a:pt x="601" y="2003"/>
                  </a:lnTo>
                  <a:lnTo>
                    <a:pt x="502" y="2177"/>
                  </a:lnTo>
                  <a:lnTo>
                    <a:pt x="409" y="2356"/>
                  </a:lnTo>
                  <a:lnTo>
                    <a:pt x="327" y="2540"/>
                  </a:lnTo>
                  <a:lnTo>
                    <a:pt x="251" y="2729"/>
                  </a:lnTo>
                  <a:lnTo>
                    <a:pt x="186" y="2923"/>
                  </a:lnTo>
                  <a:lnTo>
                    <a:pt x="130" y="3120"/>
                  </a:lnTo>
                  <a:lnTo>
                    <a:pt x="85" y="3321"/>
                  </a:lnTo>
                  <a:lnTo>
                    <a:pt x="48" y="3525"/>
                  </a:lnTo>
                  <a:lnTo>
                    <a:pt x="21" y="3734"/>
                  </a:lnTo>
                  <a:lnTo>
                    <a:pt x="5" y="3945"/>
                  </a:lnTo>
                  <a:lnTo>
                    <a:pt x="0" y="4159"/>
                  </a:lnTo>
                  <a:lnTo>
                    <a:pt x="1" y="4253"/>
                  </a:lnTo>
                  <a:lnTo>
                    <a:pt x="4" y="4346"/>
                  </a:lnTo>
                  <a:lnTo>
                    <a:pt x="9" y="4440"/>
                  </a:lnTo>
                  <a:lnTo>
                    <a:pt x="16" y="4533"/>
                  </a:lnTo>
                  <a:lnTo>
                    <a:pt x="26" y="4624"/>
                  </a:lnTo>
                  <a:lnTo>
                    <a:pt x="37" y="4716"/>
                  </a:lnTo>
                  <a:lnTo>
                    <a:pt x="50" y="4807"/>
                  </a:lnTo>
                  <a:lnTo>
                    <a:pt x="65" y="4896"/>
                  </a:lnTo>
                  <a:lnTo>
                    <a:pt x="81" y="4986"/>
                  </a:lnTo>
                  <a:lnTo>
                    <a:pt x="101" y="5074"/>
                  </a:lnTo>
                  <a:lnTo>
                    <a:pt x="121" y="5163"/>
                  </a:lnTo>
                  <a:lnTo>
                    <a:pt x="144" y="5249"/>
                  </a:lnTo>
                  <a:lnTo>
                    <a:pt x="168" y="5336"/>
                  </a:lnTo>
                  <a:lnTo>
                    <a:pt x="194" y="5422"/>
                  </a:lnTo>
                  <a:lnTo>
                    <a:pt x="223" y="5507"/>
                  </a:lnTo>
                  <a:lnTo>
                    <a:pt x="252" y="5591"/>
                  </a:lnTo>
                  <a:lnTo>
                    <a:pt x="284" y="5675"/>
                  </a:lnTo>
                  <a:lnTo>
                    <a:pt x="318" y="5756"/>
                  </a:lnTo>
                  <a:lnTo>
                    <a:pt x="352" y="5839"/>
                  </a:lnTo>
                  <a:lnTo>
                    <a:pt x="389" y="5919"/>
                  </a:lnTo>
                  <a:lnTo>
                    <a:pt x="427" y="5998"/>
                  </a:lnTo>
                  <a:lnTo>
                    <a:pt x="467" y="6077"/>
                  </a:lnTo>
                  <a:lnTo>
                    <a:pt x="509" y="6155"/>
                  </a:lnTo>
                  <a:lnTo>
                    <a:pt x="553" y="6231"/>
                  </a:lnTo>
                  <a:lnTo>
                    <a:pt x="596" y="6308"/>
                  </a:lnTo>
                  <a:lnTo>
                    <a:pt x="643" y="6382"/>
                  </a:lnTo>
                  <a:lnTo>
                    <a:pt x="691" y="6456"/>
                  </a:lnTo>
                  <a:lnTo>
                    <a:pt x="740" y="6529"/>
                  </a:lnTo>
                  <a:lnTo>
                    <a:pt x="791" y="6600"/>
                  </a:lnTo>
                  <a:lnTo>
                    <a:pt x="843" y="6670"/>
                  </a:lnTo>
                  <a:lnTo>
                    <a:pt x="897" y="6739"/>
                  </a:lnTo>
                  <a:lnTo>
                    <a:pt x="951" y="6807"/>
                  </a:lnTo>
                  <a:lnTo>
                    <a:pt x="903" y="6693"/>
                  </a:lnTo>
                  <a:lnTo>
                    <a:pt x="861" y="6576"/>
                  </a:lnTo>
                  <a:lnTo>
                    <a:pt x="825" y="6457"/>
                  </a:lnTo>
                  <a:lnTo>
                    <a:pt x="797" y="6338"/>
                  </a:lnTo>
                  <a:lnTo>
                    <a:pt x="773" y="6217"/>
                  </a:lnTo>
                  <a:lnTo>
                    <a:pt x="756" y="6095"/>
                  </a:lnTo>
                  <a:lnTo>
                    <a:pt x="744" y="5973"/>
                  </a:lnTo>
                  <a:lnTo>
                    <a:pt x="736" y="5851"/>
                  </a:lnTo>
                  <a:lnTo>
                    <a:pt x="733" y="5729"/>
                  </a:lnTo>
                  <a:lnTo>
                    <a:pt x="735" y="5608"/>
                  </a:lnTo>
                  <a:lnTo>
                    <a:pt x="739" y="5488"/>
                  </a:lnTo>
                  <a:lnTo>
                    <a:pt x="748" y="5369"/>
                  </a:lnTo>
                  <a:lnTo>
                    <a:pt x="759" y="5253"/>
                  </a:lnTo>
                  <a:lnTo>
                    <a:pt x="774" y="5138"/>
                  </a:lnTo>
                  <a:lnTo>
                    <a:pt x="791" y="5027"/>
                  </a:lnTo>
                  <a:lnTo>
                    <a:pt x="810" y="4918"/>
                  </a:lnTo>
                  <a:lnTo>
                    <a:pt x="830" y="4813"/>
                  </a:lnTo>
                  <a:lnTo>
                    <a:pt x="853" y="4711"/>
                  </a:lnTo>
                  <a:lnTo>
                    <a:pt x="875" y="4613"/>
                  </a:lnTo>
                  <a:lnTo>
                    <a:pt x="900" y="4520"/>
                  </a:lnTo>
                  <a:lnTo>
                    <a:pt x="923" y="4431"/>
                  </a:lnTo>
                  <a:lnTo>
                    <a:pt x="947" y="4348"/>
                  </a:lnTo>
                  <a:lnTo>
                    <a:pt x="971" y="4270"/>
                  </a:lnTo>
                  <a:lnTo>
                    <a:pt x="994" y="4198"/>
                  </a:lnTo>
                  <a:lnTo>
                    <a:pt x="1016" y="4133"/>
                  </a:lnTo>
                  <a:lnTo>
                    <a:pt x="1037" y="4074"/>
                  </a:lnTo>
                  <a:lnTo>
                    <a:pt x="1055" y="4022"/>
                  </a:lnTo>
                  <a:lnTo>
                    <a:pt x="1073" y="3977"/>
                  </a:lnTo>
                  <a:lnTo>
                    <a:pt x="1098" y="3911"/>
                  </a:lnTo>
                  <a:lnTo>
                    <a:pt x="1111" y="3879"/>
                  </a:lnTo>
                  <a:lnTo>
                    <a:pt x="1114" y="3870"/>
                  </a:lnTo>
                  <a:lnTo>
                    <a:pt x="1118" y="3860"/>
                  </a:lnTo>
                  <a:lnTo>
                    <a:pt x="1123" y="3850"/>
                  </a:lnTo>
                  <a:lnTo>
                    <a:pt x="1131" y="3839"/>
                  </a:lnTo>
                  <a:lnTo>
                    <a:pt x="1138" y="3827"/>
                  </a:lnTo>
                  <a:lnTo>
                    <a:pt x="1147" y="3815"/>
                  </a:lnTo>
                  <a:lnTo>
                    <a:pt x="1156" y="3804"/>
                  </a:lnTo>
                  <a:lnTo>
                    <a:pt x="1167" y="3793"/>
                  </a:lnTo>
                  <a:lnTo>
                    <a:pt x="1179" y="3783"/>
                  </a:lnTo>
                  <a:lnTo>
                    <a:pt x="1194" y="3772"/>
                  </a:lnTo>
                  <a:lnTo>
                    <a:pt x="1208" y="3764"/>
                  </a:lnTo>
                  <a:lnTo>
                    <a:pt x="1224" y="3756"/>
                  </a:lnTo>
                  <a:lnTo>
                    <a:pt x="1241" y="3750"/>
                  </a:lnTo>
                  <a:lnTo>
                    <a:pt x="1260" y="3745"/>
                  </a:lnTo>
                  <a:lnTo>
                    <a:pt x="1279" y="3742"/>
                  </a:lnTo>
                  <a:lnTo>
                    <a:pt x="1300" y="3741"/>
                  </a:lnTo>
                  <a:lnTo>
                    <a:pt x="1314" y="3742"/>
                  </a:lnTo>
                  <a:lnTo>
                    <a:pt x="1327" y="3743"/>
                  </a:lnTo>
                  <a:lnTo>
                    <a:pt x="1341" y="3745"/>
                  </a:lnTo>
                  <a:lnTo>
                    <a:pt x="1354" y="3748"/>
                  </a:lnTo>
                  <a:lnTo>
                    <a:pt x="1368" y="3752"/>
                  </a:lnTo>
                  <a:lnTo>
                    <a:pt x="1382" y="3757"/>
                  </a:lnTo>
                  <a:lnTo>
                    <a:pt x="1396" y="3762"/>
                  </a:lnTo>
                  <a:lnTo>
                    <a:pt x="1410" y="3769"/>
                  </a:lnTo>
                  <a:lnTo>
                    <a:pt x="1421" y="3776"/>
                  </a:lnTo>
                  <a:lnTo>
                    <a:pt x="1431" y="3782"/>
                  </a:lnTo>
                  <a:lnTo>
                    <a:pt x="1441" y="3789"/>
                  </a:lnTo>
                  <a:lnTo>
                    <a:pt x="1450" y="3796"/>
                  </a:lnTo>
                  <a:lnTo>
                    <a:pt x="1458" y="3804"/>
                  </a:lnTo>
                  <a:lnTo>
                    <a:pt x="1466" y="3812"/>
                  </a:lnTo>
                  <a:lnTo>
                    <a:pt x="1473" y="3820"/>
                  </a:lnTo>
                  <a:lnTo>
                    <a:pt x="1480" y="3829"/>
                  </a:lnTo>
                  <a:lnTo>
                    <a:pt x="1486" y="3839"/>
                  </a:lnTo>
                  <a:lnTo>
                    <a:pt x="1492" y="3848"/>
                  </a:lnTo>
                  <a:lnTo>
                    <a:pt x="1496" y="3857"/>
                  </a:lnTo>
                  <a:lnTo>
                    <a:pt x="1500" y="3867"/>
                  </a:lnTo>
                  <a:lnTo>
                    <a:pt x="1504" y="3877"/>
                  </a:lnTo>
                  <a:lnTo>
                    <a:pt x="1507" y="3887"/>
                  </a:lnTo>
                  <a:lnTo>
                    <a:pt x="1510" y="3898"/>
                  </a:lnTo>
                  <a:lnTo>
                    <a:pt x="1512" y="3909"/>
                  </a:lnTo>
                  <a:lnTo>
                    <a:pt x="1514" y="3930"/>
                  </a:lnTo>
                  <a:lnTo>
                    <a:pt x="1515" y="3953"/>
                  </a:lnTo>
                  <a:lnTo>
                    <a:pt x="1514" y="3975"/>
                  </a:lnTo>
                  <a:lnTo>
                    <a:pt x="1511" y="3997"/>
                  </a:lnTo>
                  <a:lnTo>
                    <a:pt x="1506" y="4020"/>
                  </a:lnTo>
                  <a:lnTo>
                    <a:pt x="1499" y="4042"/>
                  </a:lnTo>
                  <a:lnTo>
                    <a:pt x="1491" y="4064"/>
                  </a:lnTo>
                  <a:lnTo>
                    <a:pt x="1482" y="4085"/>
                  </a:lnTo>
                  <a:lnTo>
                    <a:pt x="1442" y="4200"/>
                  </a:lnTo>
                  <a:lnTo>
                    <a:pt x="1404" y="4313"/>
                  </a:lnTo>
                  <a:lnTo>
                    <a:pt x="1369" y="4425"/>
                  </a:lnTo>
                  <a:lnTo>
                    <a:pt x="1336" y="4535"/>
                  </a:lnTo>
                  <a:lnTo>
                    <a:pt x="1307" y="4643"/>
                  </a:lnTo>
                  <a:lnTo>
                    <a:pt x="1279" y="4749"/>
                  </a:lnTo>
                  <a:lnTo>
                    <a:pt x="1254" y="4853"/>
                  </a:lnTo>
                  <a:lnTo>
                    <a:pt x="1231" y="4955"/>
                  </a:lnTo>
                  <a:lnTo>
                    <a:pt x="1212" y="5056"/>
                  </a:lnTo>
                  <a:lnTo>
                    <a:pt x="1194" y="5155"/>
                  </a:lnTo>
                  <a:lnTo>
                    <a:pt x="1179" y="5252"/>
                  </a:lnTo>
                  <a:lnTo>
                    <a:pt x="1167" y="5347"/>
                  </a:lnTo>
                  <a:lnTo>
                    <a:pt x="1157" y="5441"/>
                  </a:lnTo>
                  <a:lnTo>
                    <a:pt x="1150" y="5531"/>
                  </a:lnTo>
                  <a:lnTo>
                    <a:pt x="1145" y="5621"/>
                  </a:lnTo>
                  <a:lnTo>
                    <a:pt x="1142" y="5708"/>
                  </a:lnTo>
                  <a:lnTo>
                    <a:pt x="1142" y="5795"/>
                  </a:lnTo>
                  <a:lnTo>
                    <a:pt x="1145" y="5878"/>
                  </a:lnTo>
                  <a:lnTo>
                    <a:pt x="1150" y="5961"/>
                  </a:lnTo>
                  <a:lnTo>
                    <a:pt x="1158" y="6040"/>
                  </a:lnTo>
                  <a:lnTo>
                    <a:pt x="1168" y="6118"/>
                  </a:lnTo>
                  <a:lnTo>
                    <a:pt x="1180" y="6195"/>
                  </a:lnTo>
                  <a:lnTo>
                    <a:pt x="1196" y="6269"/>
                  </a:lnTo>
                  <a:lnTo>
                    <a:pt x="1214" y="6341"/>
                  </a:lnTo>
                  <a:lnTo>
                    <a:pt x="1234" y="6412"/>
                  </a:lnTo>
                  <a:lnTo>
                    <a:pt x="1257" y="6481"/>
                  </a:lnTo>
                  <a:lnTo>
                    <a:pt x="1282" y="6547"/>
                  </a:lnTo>
                  <a:lnTo>
                    <a:pt x="1310" y="6611"/>
                  </a:lnTo>
                  <a:lnTo>
                    <a:pt x="1340" y="6674"/>
                  </a:lnTo>
                  <a:lnTo>
                    <a:pt x="1373" y="6735"/>
                  </a:lnTo>
                  <a:lnTo>
                    <a:pt x="1408" y="6793"/>
                  </a:lnTo>
                  <a:lnTo>
                    <a:pt x="1447" y="6850"/>
                  </a:lnTo>
                  <a:lnTo>
                    <a:pt x="1481" y="6896"/>
                  </a:lnTo>
                  <a:lnTo>
                    <a:pt x="1517" y="6942"/>
                  </a:lnTo>
                  <a:lnTo>
                    <a:pt x="1555" y="6986"/>
                  </a:lnTo>
                  <a:lnTo>
                    <a:pt x="1596" y="7027"/>
                  </a:lnTo>
                  <a:lnTo>
                    <a:pt x="1637" y="7068"/>
                  </a:lnTo>
                  <a:lnTo>
                    <a:pt x="1681" y="7108"/>
                  </a:lnTo>
                  <a:lnTo>
                    <a:pt x="1727" y="7146"/>
                  </a:lnTo>
                  <a:lnTo>
                    <a:pt x="1775" y="7183"/>
                  </a:lnTo>
                  <a:lnTo>
                    <a:pt x="1823" y="7218"/>
                  </a:lnTo>
                  <a:lnTo>
                    <a:pt x="1874" y="7251"/>
                  </a:lnTo>
                  <a:lnTo>
                    <a:pt x="1928" y="7284"/>
                  </a:lnTo>
                  <a:lnTo>
                    <a:pt x="1983" y="7314"/>
                  </a:lnTo>
                  <a:lnTo>
                    <a:pt x="2039" y="7344"/>
                  </a:lnTo>
                  <a:lnTo>
                    <a:pt x="2098" y="7372"/>
                  </a:lnTo>
                  <a:lnTo>
                    <a:pt x="2158" y="7399"/>
                  </a:lnTo>
                  <a:lnTo>
                    <a:pt x="2220" y="7423"/>
                  </a:lnTo>
                  <a:lnTo>
                    <a:pt x="2283" y="7447"/>
                  </a:lnTo>
                  <a:lnTo>
                    <a:pt x="2350" y="7469"/>
                  </a:lnTo>
                  <a:lnTo>
                    <a:pt x="2416" y="7489"/>
                  </a:lnTo>
                  <a:lnTo>
                    <a:pt x="2485" y="7509"/>
                  </a:lnTo>
                  <a:lnTo>
                    <a:pt x="2555" y="7526"/>
                  </a:lnTo>
                  <a:lnTo>
                    <a:pt x="2627" y="7542"/>
                  </a:lnTo>
                  <a:lnTo>
                    <a:pt x="2702" y="7557"/>
                  </a:lnTo>
                  <a:lnTo>
                    <a:pt x="2777" y="7570"/>
                  </a:lnTo>
                  <a:lnTo>
                    <a:pt x="2854" y="7582"/>
                  </a:lnTo>
                  <a:lnTo>
                    <a:pt x="2933" y="7591"/>
                  </a:lnTo>
                  <a:lnTo>
                    <a:pt x="3013" y="7600"/>
                  </a:lnTo>
                  <a:lnTo>
                    <a:pt x="3095" y="7607"/>
                  </a:lnTo>
                  <a:lnTo>
                    <a:pt x="3179" y="7613"/>
                  </a:lnTo>
                  <a:lnTo>
                    <a:pt x="3264" y="7617"/>
                  </a:lnTo>
                  <a:lnTo>
                    <a:pt x="3351" y="7619"/>
                  </a:lnTo>
                  <a:lnTo>
                    <a:pt x="3438" y="7620"/>
                  </a:lnTo>
                  <a:lnTo>
                    <a:pt x="3464" y="7620"/>
                  </a:lnTo>
                  <a:lnTo>
                    <a:pt x="3487" y="7619"/>
                  </a:lnTo>
                  <a:lnTo>
                    <a:pt x="3511" y="7619"/>
                  </a:lnTo>
                  <a:lnTo>
                    <a:pt x="3534" y="7619"/>
                  </a:lnTo>
                  <a:lnTo>
                    <a:pt x="3557" y="7618"/>
                  </a:lnTo>
                  <a:lnTo>
                    <a:pt x="3580" y="7618"/>
                  </a:lnTo>
                  <a:lnTo>
                    <a:pt x="3601" y="7617"/>
                  </a:lnTo>
                  <a:lnTo>
                    <a:pt x="3622" y="7617"/>
                  </a:lnTo>
                  <a:lnTo>
                    <a:pt x="3582" y="7601"/>
                  </a:lnTo>
                  <a:lnTo>
                    <a:pt x="3542" y="7585"/>
                  </a:lnTo>
                  <a:lnTo>
                    <a:pt x="3503" y="7569"/>
                  </a:lnTo>
                  <a:lnTo>
                    <a:pt x="3465" y="7552"/>
                  </a:lnTo>
                  <a:lnTo>
                    <a:pt x="3426" y="7535"/>
                  </a:lnTo>
                  <a:lnTo>
                    <a:pt x="3389" y="7517"/>
                  </a:lnTo>
                  <a:lnTo>
                    <a:pt x="3353" y="7499"/>
                  </a:lnTo>
                  <a:lnTo>
                    <a:pt x="3316" y="7479"/>
                  </a:lnTo>
                  <a:lnTo>
                    <a:pt x="3281" y="7460"/>
                  </a:lnTo>
                  <a:lnTo>
                    <a:pt x="3246" y="7441"/>
                  </a:lnTo>
                  <a:lnTo>
                    <a:pt x="3211" y="7420"/>
                  </a:lnTo>
                  <a:lnTo>
                    <a:pt x="3178" y="7399"/>
                  </a:lnTo>
                  <a:lnTo>
                    <a:pt x="3144" y="7377"/>
                  </a:lnTo>
                  <a:lnTo>
                    <a:pt x="3113" y="7355"/>
                  </a:lnTo>
                  <a:lnTo>
                    <a:pt x="3080" y="7333"/>
                  </a:lnTo>
                  <a:lnTo>
                    <a:pt x="3050" y="7309"/>
                  </a:lnTo>
                  <a:lnTo>
                    <a:pt x="3019" y="7286"/>
                  </a:lnTo>
                  <a:lnTo>
                    <a:pt x="2988" y="7261"/>
                  </a:lnTo>
                  <a:lnTo>
                    <a:pt x="2959" y="7237"/>
                  </a:lnTo>
                  <a:lnTo>
                    <a:pt x="2930" y="7212"/>
                  </a:lnTo>
                  <a:lnTo>
                    <a:pt x="2903" y="7185"/>
                  </a:lnTo>
                  <a:lnTo>
                    <a:pt x="2876" y="7159"/>
                  </a:lnTo>
                  <a:lnTo>
                    <a:pt x="2848" y="7132"/>
                  </a:lnTo>
                  <a:lnTo>
                    <a:pt x="2823" y="7105"/>
                  </a:lnTo>
                  <a:lnTo>
                    <a:pt x="2797" y="7076"/>
                  </a:lnTo>
                  <a:lnTo>
                    <a:pt x="2773" y="7048"/>
                  </a:lnTo>
                  <a:lnTo>
                    <a:pt x="2748" y="7018"/>
                  </a:lnTo>
                  <a:lnTo>
                    <a:pt x="2725" y="6989"/>
                  </a:lnTo>
                  <a:lnTo>
                    <a:pt x="2702" y="6959"/>
                  </a:lnTo>
                  <a:lnTo>
                    <a:pt x="2679" y="6928"/>
                  </a:lnTo>
                  <a:lnTo>
                    <a:pt x="2658" y="6896"/>
                  </a:lnTo>
                  <a:lnTo>
                    <a:pt x="2637" y="6864"/>
                  </a:lnTo>
                  <a:lnTo>
                    <a:pt x="2570" y="6751"/>
                  </a:lnTo>
                  <a:lnTo>
                    <a:pt x="2512" y="6634"/>
                  </a:lnTo>
                  <a:lnTo>
                    <a:pt x="2463" y="6514"/>
                  </a:lnTo>
                  <a:lnTo>
                    <a:pt x="2422" y="6392"/>
                  </a:lnTo>
                  <a:lnTo>
                    <a:pt x="2388" y="6268"/>
                  </a:lnTo>
                  <a:lnTo>
                    <a:pt x="2362" y="6143"/>
                  </a:lnTo>
                  <a:lnTo>
                    <a:pt x="2341" y="6016"/>
                  </a:lnTo>
                  <a:lnTo>
                    <a:pt x="2328" y="5888"/>
                  </a:lnTo>
                  <a:lnTo>
                    <a:pt x="2320" y="5760"/>
                  </a:lnTo>
                  <a:lnTo>
                    <a:pt x="2318" y="5633"/>
                  </a:lnTo>
                  <a:lnTo>
                    <a:pt x="2320" y="5506"/>
                  </a:lnTo>
                  <a:lnTo>
                    <a:pt x="2327" y="5381"/>
                  </a:lnTo>
                  <a:lnTo>
                    <a:pt x="2338" y="5255"/>
                  </a:lnTo>
                  <a:lnTo>
                    <a:pt x="2354" y="5133"/>
                  </a:lnTo>
                  <a:lnTo>
                    <a:pt x="2372" y="5013"/>
                  </a:lnTo>
                  <a:lnTo>
                    <a:pt x="2392" y="4896"/>
                  </a:lnTo>
                  <a:lnTo>
                    <a:pt x="2416" y="4782"/>
                  </a:lnTo>
                  <a:lnTo>
                    <a:pt x="2441" y="4672"/>
                  </a:lnTo>
                  <a:lnTo>
                    <a:pt x="2468" y="4565"/>
                  </a:lnTo>
                  <a:lnTo>
                    <a:pt x="2495" y="4464"/>
                  </a:lnTo>
                  <a:lnTo>
                    <a:pt x="2522" y="4368"/>
                  </a:lnTo>
                  <a:lnTo>
                    <a:pt x="2551" y="4276"/>
                  </a:lnTo>
                  <a:lnTo>
                    <a:pt x="2579" y="4191"/>
                  </a:lnTo>
                  <a:lnTo>
                    <a:pt x="2606" y="4112"/>
                  </a:lnTo>
                  <a:lnTo>
                    <a:pt x="2632" y="4040"/>
                  </a:lnTo>
                  <a:lnTo>
                    <a:pt x="2657" y="3975"/>
                  </a:lnTo>
                  <a:lnTo>
                    <a:pt x="2679" y="3918"/>
                  </a:lnTo>
                  <a:lnTo>
                    <a:pt x="2700" y="3869"/>
                  </a:lnTo>
                  <a:lnTo>
                    <a:pt x="2730" y="3797"/>
                  </a:lnTo>
                  <a:lnTo>
                    <a:pt x="2745" y="3762"/>
                  </a:lnTo>
                  <a:lnTo>
                    <a:pt x="2750" y="3753"/>
                  </a:lnTo>
                  <a:lnTo>
                    <a:pt x="2755" y="3743"/>
                  </a:lnTo>
                  <a:lnTo>
                    <a:pt x="2763" y="3733"/>
                  </a:lnTo>
                  <a:lnTo>
                    <a:pt x="2770" y="3723"/>
                  </a:lnTo>
                  <a:lnTo>
                    <a:pt x="2779" y="3711"/>
                  </a:lnTo>
                  <a:lnTo>
                    <a:pt x="2789" y="3701"/>
                  </a:lnTo>
                  <a:lnTo>
                    <a:pt x="2799" y="3691"/>
                  </a:lnTo>
                  <a:lnTo>
                    <a:pt x="2811" y="3681"/>
                  </a:lnTo>
                  <a:lnTo>
                    <a:pt x="2825" y="3672"/>
                  </a:lnTo>
                  <a:lnTo>
                    <a:pt x="2839" y="3663"/>
                  </a:lnTo>
                  <a:lnTo>
                    <a:pt x="2853" y="3654"/>
                  </a:lnTo>
                  <a:lnTo>
                    <a:pt x="2869" y="3648"/>
                  </a:lnTo>
                  <a:lnTo>
                    <a:pt x="2887" y="3642"/>
                  </a:lnTo>
                  <a:lnTo>
                    <a:pt x="2905" y="3638"/>
                  </a:lnTo>
                  <a:lnTo>
                    <a:pt x="2924" y="3635"/>
                  </a:lnTo>
                  <a:lnTo>
                    <a:pt x="2945" y="3634"/>
                  </a:lnTo>
                  <a:lnTo>
                    <a:pt x="2966" y="3635"/>
                  </a:lnTo>
                  <a:lnTo>
                    <a:pt x="2987" y="3638"/>
                  </a:lnTo>
                  <a:lnTo>
                    <a:pt x="3009" y="3643"/>
                  </a:lnTo>
                  <a:lnTo>
                    <a:pt x="3031" y="3650"/>
                  </a:lnTo>
                  <a:lnTo>
                    <a:pt x="3049" y="3657"/>
                  </a:lnTo>
                  <a:lnTo>
                    <a:pt x="3065" y="3667"/>
                  </a:lnTo>
                  <a:lnTo>
                    <a:pt x="3080" y="3677"/>
                  </a:lnTo>
                  <a:lnTo>
                    <a:pt x="3094" y="3688"/>
                  </a:lnTo>
                  <a:lnTo>
                    <a:pt x="3107" y="3702"/>
                  </a:lnTo>
                  <a:lnTo>
                    <a:pt x="3118" y="3716"/>
                  </a:lnTo>
                  <a:lnTo>
                    <a:pt x="3128" y="3732"/>
                  </a:lnTo>
                  <a:lnTo>
                    <a:pt x="3136" y="3749"/>
                  </a:lnTo>
                  <a:lnTo>
                    <a:pt x="3142" y="3766"/>
                  </a:lnTo>
                  <a:lnTo>
                    <a:pt x="3146" y="3784"/>
                  </a:lnTo>
                  <a:lnTo>
                    <a:pt x="3148" y="3802"/>
                  </a:lnTo>
                  <a:lnTo>
                    <a:pt x="3149" y="3819"/>
                  </a:lnTo>
                  <a:lnTo>
                    <a:pt x="3149" y="3837"/>
                  </a:lnTo>
                  <a:lnTo>
                    <a:pt x="3148" y="3854"/>
                  </a:lnTo>
                  <a:lnTo>
                    <a:pt x="3146" y="3870"/>
                  </a:lnTo>
                  <a:lnTo>
                    <a:pt x="3143" y="3886"/>
                  </a:lnTo>
                  <a:lnTo>
                    <a:pt x="3135" y="3915"/>
                  </a:lnTo>
                  <a:lnTo>
                    <a:pt x="3127" y="3939"/>
                  </a:lnTo>
                  <a:lnTo>
                    <a:pt x="3120" y="3959"/>
                  </a:lnTo>
                  <a:lnTo>
                    <a:pt x="3114" y="3970"/>
                  </a:lnTo>
                  <a:lnTo>
                    <a:pt x="3072" y="4083"/>
                  </a:lnTo>
                  <a:lnTo>
                    <a:pt x="3031" y="4193"/>
                  </a:lnTo>
                  <a:lnTo>
                    <a:pt x="2994" y="4303"/>
                  </a:lnTo>
                  <a:lnTo>
                    <a:pt x="2959" y="4410"/>
                  </a:lnTo>
                  <a:lnTo>
                    <a:pt x="2926" y="4515"/>
                  </a:lnTo>
                  <a:lnTo>
                    <a:pt x="2897" y="4618"/>
                  </a:lnTo>
                  <a:lnTo>
                    <a:pt x="2869" y="4721"/>
                  </a:lnTo>
                  <a:lnTo>
                    <a:pt x="2844" y="4821"/>
                  </a:lnTo>
                  <a:lnTo>
                    <a:pt x="2822" y="4919"/>
                  </a:lnTo>
                  <a:lnTo>
                    <a:pt x="2802" y="5015"/>
                  </a:lnTo>
                  <a:lnTo>
                    <a:pt x="2785" y="5110"/>
                  </a:lnTo>
                  <a:lnTo>
                    <a:pt x="2770" y="5203"/>
                  </a:lnTo>
                  <a:lnTo>
                    <a:pt x="2758" y="5294"/>
                  </a:lnTo>
                  <a:lnTo>
                    <a:pt x="2748" y="5384"/>
                  </a:lnTo>
                  <a:lnTo>
                    <a:pt x="2741" y="5470"/>
                  </a:lnTo>
                  <a:lnTo>
                    <a:pt x="2736" y="5556"/>
                  </a:lnTo>
                  <a:lnTo>
                    <a:pt x="2734" y="5640"/>
                  </a:lnTo>
                  <a:lnTo>
                    <a:pt x="2734" y="5722"/>
                  </a:lnTo>
                  <a:lnTo>
                    <a:pt x="2737" y="5802"/>
                  </a:lnTo>
                  <a:lnTo>
                    <a:pt x="2742" y="5879"/>
                  </a:lnTo>
                  <a:lnTo>
                    <a:pt x="2750" y="5956"/>
                  </a:lnTo>
                  <a:lnTo>
                    <a:pt x="2761" y="6030"/>
                  </a:lnTo>
                  <a:lnTo>
                    <a:pt x="2774" y="6102"/>
                  </a:lnTo>
                  <a:lnTo>
                    <a:pt x="2789" y="6172"/>
                  </a:lnTo>
                  <a:lnTo>
                    <a:pt x="2807" y="6242"/>
                  </a:lnTo>
                  <a:lnTo>
                    <a:pt x="2828" y="6308"/>
                  </a:lnTo>
                  <a:lnTo>
                    <a:pt x="2851" y="6373"/>
                  </a:lnTo>
                  <a:lnTo>
                    <a:pt x="2877" y="6436"/>
                  </a:lnTo>
                  <a:lnTo>
                    <a:pt x="2905" y="6496"/>
                  </a:lnTo>
                  <a:lnTo>
                    <a:pt x="2936" y="6555"/>
                  </a:lnTo>
                  <a:lnTo>
                    <a:pt x="2969" y="6612"/>
                  </a:lnTo>
                  <a:lnTo>
                    <a:pt x="3005" y="6667"/>
                  </a:lnTo>
                  <a:lnTo>
                    <a:pt x="3045" y="6723"/>
                  </a:lnTo>
                  <a:lnTo>
                    <a:pt x="3088" y="6777"/>
                  </a:lnTo>
                  <a:lnTo>
                    <a:pt x="3134" y="6827"/>
                  </a:lnTo>
                  <a:lnTo>
                    <a:pt x="3181" y="6875"/>
                  </a:lnTo>
                  <a:lnTo>
                    <a:pt x="3231" y="6920"/>
                  </a:lnTo>
                  <a:lnTo>
                    <a:pt x="3282" y="6963"/>
                  </a:lnTo>
                  <a:lnTo>
                    <a:pt x="3335" y="7004"/>
                  </a:lnTo>
                  <a:lnTo>
                    <a:pt x="3390" y="7042"/>
                  </a:lnTo>
                  <a:lnTo>
                    <a:pt x="3446" y="7077"/>
                  </a:lnTo>
                  <a:lnTo>
                    <a:pt x="3504" y="7111"/>
                  </a:lnTo>
                  <a:lnTo>
                    <a:pt x="3563" y="7142"/>
                  </a:lnTo>
                  <a:lnTo>
                    <a:pt x="3623" y="7171"/>
                  </a:lnTo>
                  <a:lnTo>
                    <a:pt x="3685" y="7198"/>
                  </a:lnTo>
                  <a:lnTo>
                    <a:pt x="3748" y="7224"/>
                  </a:lnTo>
                  <a:lnTo>
                    <a:pt x="3812" y="7246"/>
                  </a:lnTo>
                  <a:lnTo>
                    <a:pt x="3876" y="7268"/>
                  </a:lnTo>
                  <a:lnTo>
                    <a:pt x="3940" y="7287"/>
                  </a:lnTo>
                  <a:lnTo>
                    <a:pt x="4005" y="7305"/>
                  </a:lnTo>
                  <a:lnTo>
                    <a:pt x="4071" y="7321"/>
                  </a:lnTo>
                  <a:lnTo>
                    <a:pt x="4137" y="7336"/>
                  </a:lnTo>
                  <a:lnTo>
                    <a:pt x="4203" y="7349"/>
                  </a:lnTo>
                  <a:lnTo>
                    <a:pt x="4270" y="7360"/>
                  </a:lnTo>
                  <a:lnTo>
                    <a:pt x="4336" y="7370"/>
                  </a:lnTo>
                  <a:lnTo>
                    <a:pt x="4402" y="7379"/>
                  </a:lnTo>
                  <a:lnTo>
                    <a:pt x="4467" y="7387"/>
                  </a:lnTo>
                  <a:lnTo>
                    <a:pt x="4532" y="7393"/>
                  </a:lnTo>
                  <a:lnTo>
                    <a:pt x="4597" y="7398"/>
                  </a:lnTo>
                  <a:lnTo>
                    <a:pt x="4661" y="7402"/>
                  </a:lnTo>
                  <a:lnTo>
                    <a:pt x="4724" y="7405"/>
                  </a:lnTo>
                  <a:lnTo>
                    <a:pt x="4786" y="7407"/>
                  </a:lnTo>
                  <a:lnTo>
                    <a:pt x="4848" y="7408"/>
                  </a:lnTo>
                  <a:lnTo>
                    <a:pt x="4909" y="7409"/>
                  </a:lnTo>
                  <a:lnTo>
                    <a:pt x="4990" y="7408"/>
                  </a:lnTo>
                  <a:lnTo>
                    <a:pt x="5068" y="7406"/>
                  </a:lnTo>
                  <a:lnTo>
                    <a:pt x="5142" y="7403"/>
                  </a:lnTo>
                  <a:lnTo>
                    <a:pt x="5211" y="7400"/>
                  </a:lnTo>
                  <a:lnTo>
                    <a:pt x="5274" y="7396"/>
                  </a:lnTo>
                  <a:lnTo>
                    <a:pt x="5331" y="7392"/>
                  </a:lnTo>
                  <a:lnTo>
                    <a:pt x="5383" y="7388"/>
                  </a:lnTo>
                  <a:lnTo>
                    <a:pt x="5427" y="7384"/>
                  </a:lnTo>
                  <a:lnTo>
                    <a:pt x="5442" y="7384"/>
                  </a:lnTo>
                  <a:lnTo>
                    <a:pt x="5457" y="7383"/>
                  </a:lnTo>
                  <a:lnTo>
                    <a:pt x="5477" y="7384"/>
                  </a:lnTo>
                  <a:lnTo>
                    <a:pt x="5499" y="7387"/>
                  </a:lnTo>
                  <a:lnTo>
                    <a:pt x="5518" y="7392"/>
                  </a:lnTo>
                  <a:lnTo>
                    <a:pt x="5537" y="7399"/>
                  </a:lnTo>
                  <a:lnTo>
                    <a:pt x="5556" y="7408"/>
                  </a:lnTo>
                  <a:lnTo>
                    <a:pt x="5573" y="7418"/>
                  </a:lnTo>
                  <a:lnTo>
                    <a:pt x="5589" y="7430"/>
                  </a:lnTo>
                  <a:lnTo>
                    <a:pt x="5604" y="7445"/>
                  </a:lnTo>
                  <a:lnTo>
                    <a:pt x="5612" y="7454"/>
                  </a:lnTo>
                  <a:lnTo>
                    <a:pt x="5619" y="7462"/>
                  </a:lnTo>
                  <a:lnTo>
                    <a:pt x="5625" y="7471"/>
                  </a:lnTo>
                  <a:lnTo>
                    <a:pt x="5631" y="7480"/>
                  </a:lnTo>
                  <a:lnTo>
                    <a:pt x="5636" y="7489"/>
                  </a:lnTo>
                  <a:lnTo>
                    <a:pt x="5641" y="7500"/>
                  </a:lnTo>
                  <a:lnTo>
                    <a:pt x="5646" y="7510"/>
                  </a:lnTo>
                  <a:lnTo>
                    <a:pt x="5650" y="7520"/>
                  </a:lnTo>
                  <a:lnTo>
                    <a:pt x="5653" y="7531"/>
                  </a:lnTo>
                  <a:lnTo>
                    <a:pt x="5656" y="7541"/>
                  </a:lnTo>
                  <a:lnTo>
                    <a:pt x="5658" y="7552"/>
                  </a:lnTo>
                  <a:lnTo>
                    <a:pt x="5660" y="7564"/>
                  </a:lnTo>
                  <a:lnTo>
                    <a:pt x="5661" y="7576"/>
                  </a:lnTo>
                  <a:lnTo>
                    <a:pt x="5662" y="7587"/>
                  </a:lnTo>
                  <a:lnTo>
                    <a:pt x="5662" y="7599"/>
                  </a:lnTo>
                  <a:lnTo>
                    <a:pt x="5662" y="7611"/>
                  </a:lnTo>
                  <a:lnTo>
                    <a:pt x="5662" y="7622"/>
                  </a:lnTo>
                  <a:lnTo>
                    <a:pt x="5661" y="7632"/>
                  </a:lnTo>
                  <a:lnTo>
                    <a:pt x="5659" y="7642"/>
                  </a:lnTo>
                  <a:lnTo>
                    <a:pt x="5658" y="7652"/>
                  </a:lnTo>
                  <a:lnTo>
                    <a:pt x="5655" y="7662"/>
                  </a:lnTo>
                  <a:lnTo>
                    <a:pt x="5652" y="7672"/>
                  </a:lnTo>
                  <a:lnTo>
                    <a:pt x="5649" y="7681"/>
                  </a:lnTo>
                  <a:lnTo>
                    <a:pt x="5645" y="7690"/>
                  </a:lnTo>
                  <a:lnTo>
                    <a:pt x="5637" y="7706"/>
                  </a:lnTo>
                  <a:lnTo>
                    <a:pt x="5626" y="7722"/>
                  </a:lnTo>
                  <a:lnTo>
                    <a:pt x="5615" y="7737"/>
                  </a:lnTo>
                  <a:lnTo>
                    <a:pt x="5601" y="7750"/>
                  </a:lnTo>
                  <a:lnTo>
                    <a:pt x="5587" y="7761"/>
                  </a:lnTo>
                  <a:lnTo>
                    <a:pt x="5572" y="7771"/>
                  </a:lnTo>
                  <a:lnTo>
                    <a:pt x="5556" y="7780"/>
                  </a:lnTo>
                  <a:lnTo>
                    <a:pt x="5538" y="7789"/>
                  </a:lnTo>
                  <a:lnTo>
                    <a:pt x="5521" y="7795"/>
                  </a:lnTo>
                  <a:lnTo>
                    <a:pt x="5504" y="7800"/>
                  </a:lnTo>
                  <a:lnTo>
                    <a:pt x="5485" y="7803"/>
                  </a:lnTo>
                  <a:lnTo>
                    <a:pt x="5467" y="7805"/>
                  </a:lnTo>
                  <a:lnTo>
                    <a:pt x="5402" y="7810"/>
                  </a:lnTo>
                  <a:lnTo>
                    <a:pt x="5338" y="7813"/>
                  </a:lnTo>
                  <a:lnTo>
                    <a:pt x="5274" y="7817"/>
                  </a:lnTo>
                  <a:lnTo>
                    <a:pt x="5211" y="7819"/>
                  </a:lnTo>
                  <a:lnTo>
                    <a:pt x="5148" y="7822"/>
                  </a:lnTo>
                  <a:lnTo>
                    <a:pt x="5086" y="7823"/>
                  </a:lnTo>
                  <a:lnTo>
                    <a:pt x="5025" y="7824"/>
                  </a:lnTo>
                  <a:lnTo>
                    <a:pt x="4963" y="7824"/>
                  </a:lnTo>
                  <a:lnTo>
                    <a:pt x="4906" y="7824"/>
                  </a:lnTo>
                  <a:lnTo>
                    <a:pt x="4851" y="7823"/>
                  </a:lnTo>
                  <a:lnTo>
                    <a:pt x="4795" y="7822"/>
                  </a:lnTo>
                  <a:lnTo>
                    <a:pt x="4740" y="7820"/>
                  </a:lnTo>
                  <a:lnTo>
                    <a:pt x="4685" y="7817"/>
                  </a:lnTo>
                  <a:lnTo>
                    <a:pt x="4631" y="7814"/>
                  </a:lnTo>
                  <a:lnTo>
                    <a:pt x="4578" y="7810"/>
                  </a:lnTo>
                  <a:lnTo>
                    <a:pt x="4525" y="7806"/>
                  </a:lnTo>
                  <a:lnTo>
                    <a:pt x="4473" y="7801"/>
                  </a:lnTo>
                  <a:lnTo>
                    <a:pt x="4421" y="7796"/>
                  </a:lnTo>
                  <a:lnTo>
                    <a:pt x="4370" y="7790"/>
                  </a:lnTo>
                  <a:lnTo>
                    <a:pt x="4320" y="7784"/>
                  </a:lnTo>
                  <a:lnTo>
                    <a:pt x="4271" y="7776"/>
                  </a:lnTo>
                  <a:lnTo>
                    <a:pt x="4221" y="7769"/>
                  </a:lnTo>
                  <a:lnTo>
                    <a:pt x="4173" y="7761"/>
                  </a:lnTo>
                  <a:lnTo>
                    <a:pt x="4125" y="7752"/>
                  </a:lnTo>
                  <a:lnTo>
                    <a:pt x="4128" y="7767"/>
                  </a:lnTo>
                  <a:lnTo>
                    <a:pt x="4132" y="7781"/>
                  </a:lnTo>
                  <a:lnTo>
                    <a:pt x="4133" y="7790"/>
                  </a:lnTo>
                  <a:lnTo>
                    <a:pt x="4134" y="7798"/>
                  </a:lnTo>
                  <a:lnTo>
                    <a:pt x="4135" y="7807"/>
                  </a:lnTo>
                  <a:lnTo>
                    <a:pt x="4135" y="7816"/>
                  </a:lnTo>
                  <a:lnTo>
                    <a:pt x="4134" y="7827"/>
                  </a:lnTo>
                  <a:lnTo>
                    <a:pt x="4133" y="7837"/>
                  </a:lnTo>
                  <a:lnTo>
                    <a:pt x="4132" y="7849"/>
                  </a:lnTo>
                  <a:lnTo>
                    <a:pt x="4130" y="7858"/>
                  </a:lnTo>
                  <a:lnTo>
                    <a:pt x="4128" y="7868"/>
                  </a:lnTo>
                  <a:lnTo>
                    <a:pt x="4125" y="7878"/>
                  </a:lnTo>
                  <a:lnTo>
                    <a:pt x="4122" y="7887"/>
                  </a:lnTo>
                  <a:lnTo>
                    <a:pt x="4118" y="7895"/>
                  </a:lnTo>
                  <a:lnTo>
                    <a:pt x="4109" y="7913"/>
                  </a:lnTo>
                  <a:lnTo>
                    <a:pt x="4099" y="7929"/>
                  </a:lnTo>
                  <a:lnTo>
                    <a:pt x="4086" y="7943"/>
                  </a:lnTo>
                  <a:lnTo>
                    <a:pt x="4073" y="7957"/>
                  </a:lnTo>
                  <a:lnTo>
                    <a:pt x="4059" y="7968"/>
                  </a:lnTo>
                  <a:lnTo>
                    <a:pt x="4044" y="7979"/>
                  </a:lnTo>
                  <a:lnTo>
                    <a:pt x="4027" y="7988"/>
                  </a:lnTo>
                  <a:lnTo>
                    <a:pt x="4011" y="7995"/>
                  </a:lnTo>
                  <a:lnTo>
                    <a:pt x="3994" y="8001"/>
                  </a:lnTo>
                  <a:lnTo>
                    <a:pt x="3975" y="8006"/>
                  </a:lnTo>
                  <a:lnTo>
                    <a:pt x="3958" y="8010"/>
                  </a:lnTo>
                  <a:lnTo>
                    <a:pt x="3940" y="8012"/>
                  </a:lnTo>
                  <a:lnTo>
                    <a:pt x="3875" y="8017"/>
                  </a:lnTo>
                  <a:lnTo>
                    <a:pt x="3811" y="8021"/>
                  </a:lnTo>
                  <a:lnTo>
                    <a:pt x="3747" y="8024"/>
                  </a:lnTo>
                  <a:lnTo>
                    <a:pt x="3683" y="8027"/>
                  </a:lnTo>
                  <a:lnTo>
                    <a:pt x="3621" y="8029"/>
                  </a:lnTo>
                  <a:lnTo>
                    <a:pt x="3559" y="8031"/>
                  </a:lnTo>
                  <a:lnTo>
                    <a:pt x="3497" y="8032"/>
                  </a:lnTo>
                  <a:lnTo>
                    <a:pt x="3437" y="8032"/>
                  </a:lnTo>
                  <a:lnTo>
                    <a:pt x="3362" y="8031"/>
                  </a:lnTo>
                  <a:lnTo>
                    <a:pt x="3288" y="8030"/>
                  </a:lnTo>
                  <a:lnTo>
                    <a:pt x="3215" y="8027"/>
                  </a:lnTo>
                  <a:lnTo>
                    <a:pt x="3143" y="8024"/>
                  </a:lnTo>
                  <a:lnTo>
                    <a:pt x="3072" y="8019"/>
                  </a:lnTo>
                  <a:lnTo>
                    <a:pt x="3003" y="8014"/>
                  </a:lnTo>
                  <a:lnTo>
                    <a:pt x="2934" y="8007"/>
                  </a:lnTo>
                  <a:lnTo>
                    <a:pt x="2866" y="7999"/>
                  </a:lnTo>
                  <a:lnTo>
                    <a:pt x="2799" y="7991"/>
                  </a:lnTo>
                  <a:lnTo>
                    <a:pt x="2734" y="7982"/>
                  </a:lnTo>
                  <a:lnTo>
                    <a:pt x="2669" y="7972"/>
                  </a:lnTo>
                  <a:lnTo>
                    <a:pt x="2606" y="7960"/>
                  </a:lnTo>
                  <a:lnTo>
                    <a:pt x="2543" y="7947"/>
                  </a:lnTo>
                  <a:lnTo>
                    <a:pt x="2482" y="7934"/>
                  </a:lnTo>
                  <a:lnTo>
                    <a:pt x="2421" y="7921"/>
                  </a:lnTo>
                  <a:lnTo>
                    <a:pt x="2361" y="7906"/>
                  </a:lnTo>
                  <a:lnTo>
                    <a:pt x="2413" y="7930"/>
                  </a:lnTo>
                  <a:lnTo>
                    <a:pt x="2463" y="7953"/>
                  </a:lnTo>
                  <a:lnTo>
                    <a:pt x="2515" y="7976"/>
                  </a:lnTo>
                  <a:lnTo>
                    <a:pt x="2568" y="7998"/>
                  </a:lnTo>
                  <a:lnTo>
                    <a:pt x="2621" y="8020"/>
                  </a:lnTo>
                  <a:lnTo>
                    <a:pt x="2674" y="8041"/>
                  </a:lnTo>
                  <a:lnTo>
                    <a:pt x="2727" y="8061"/>
                  </a:lnTo>
                  <a:lnTo>
                    <a:pt x="2781" y="8081"/>
                  </a:lnTo>
                  <a:lnTo>
                    <a:pt x="2835" y="8099"/>
                  </a:lnTo>
                  <a:lnTo>
                    <a:pt x="2889" y="8117"/>
                  </a:lnTo>
                  <a:lnTo>
                    <a:pt x="2944" y="8135"/>
                  </a:lnTo>
                  <a:lnTo>
                    <a:pt x="2999" y="8151"/>
                  </a:lnTo>
                  <a:lnTo>
                    <a:pt x="3054" y="8167"/>
                  </a:lnTo>
                  <a:lnTo>
                    <a:pt x="3110" y="8182"/>
                  </a:lnTo>
                  <a:lnTo>
                    <a:pt x="3166" y="8197"/>
                  </a:lnTo>
                  <a:lnTo>
                    <a:pt x="3221" y="8210"/>
                  </a:lnTo>
                  <a:lnTo>
                    <a:pt x="3278" y="8223"/>
                  </a:lnTo>
                  <a:lnTo>
                    <a:pt x="3335" y="8235"/>
                  </a:lnTo>
                  <a:lnTo>
                    <a:pt x="3392" y="8247"/>
                  </a:lnTo>
                  <a:lnTo>
                    <a:pt x="3449" y="8257"/>
                  </a:lnTo>
                  <a:lnTo>
                    <a:pt x="3507" y="8266"/>
                  </a:lnTo>
                  <a:lnTo>
                    <a:pt x="3565" y="8275"/>
                  </a:lnTo>
                  <a:lnTo>
                    <a:pt x="3623" y="8283"/>
                  </a:lnTo>
                  <a:lnTo>
                    <a:pt x="3681" y="8290"/>
                  </a:lnTo>
                  <a:lnTo>
                    <a:pt x="3740" y="8298"/>
                  </a:lnTo>
                  <a:lnTo>
                    <a:pt x="3799" y="8303"/>
                  </a:lnTo>
                  <a:lnTo>
                    <a:pt x="3858" y="8308"/>
                  </a:lnTo>
                  <a:lnTo>
                    <a:pt x="3917" y="8312"/>
                  </a:lnTo>
                  <a:lnTo>
                    <a:pt x="3978" y="8315"/>
                  </a:lnTo>
                  <a:lnTo>
                    <a:pt x="4038" y="8317"/>
                  </a:lnTo>
                  <a:lnTo>
                    <a:pt x="4098" y="8318"/>
                  </a:lnTo>
                  <a:lnTo>
                    <a:pt x="4158" y="8318"/>
                  </a:lnTo>
                  <a:lnTo>
                    <a:pt x="4371" y="8313"/>
                  </a:lnTo>
                  <a:lnTo>
                    <a:pt x="4583" y="8296"/>
                  </a:lnTo>
                  <a:lnTo>
                    <a:pt x="4790" y="8270"/>
                  </a:lnTo>
                  <a:lnTo>
                    <a:pt x="4996" y="8233"/>
                  </a:lnTo>
                  <a:lnTo>
                    <a:pt x="5196" y="8188"/>
                  </a:lnTo>
                  <a:lnTo>
                    <a:pt x="5394" y="8132"/>
                  </a:lnTo>
                  <a:lnTo>
                    <a:pt x="5587" y="8066"/>
                  </a:lnTo>
                  <a:lnTo>
                    <a:pt x="5776" y="7991"/>
                  </a:lnTo>
                  <a:lnTo>
                    <a:pt x="5961" y="7909"/>
                  </a:lnTo>
                  <a:lnTo>
                    <a:pt x="6140" y="7816"/>
                  </a:lnTo>
                  <a:lnTo>
                    <a:pt x="6314" y="7716"/>
                  </a:lnTo>
                  <a:lnTo>
                    <a:pt x="6483" y="7608"/>
                  </a:lnTo>
                  <a:lnTo>
                    <a:pt x="6645" y="7492"/>
                  </a:lnTo>
                  <a:lnTo>
                    <a:pt x="6803" y="7368"/>
                  </a:lnTo>
                  <a:lnTo>
                    <a:pt x="6954" y="7238"/>
                  </a:lnTo>
                  <a:lnTo>
                    <a:pt x="7098" y="7101"/>
                  </a:lnTo>
                  <a:lnTo>
                    <a:pt x="7236" y="6956"/>
                  </a:lnTo>
                  <a:lnTo>
                    <a:pt x="7367" y="6804"/>
                  </a:lnTo>
                  <a:lnTo>
                    <a:pt x="7490" y="6648"/>
                  </a:lnTo>
                  <a:lnTo>
                    <a:pt x="7606" y="6485"/>
                  </a:lnTo>
                  <a:lnTo>
                    <a:pt x="7714" y="6316"/>
                  </a:lnTo>
                  <a:lnTo>
                    <a:pt x="7814" y="6142"/>
                  </a:lnTo>
                  <a:lnTo>
                    <a:pt x="7906" y="5963"/>
                  </a:lnTo>
                  <a:lnTo>
                    <a:pt x="7990" y="5779"/>
                  </a:lnTo>
                  <a:lnTo>
                    <a:pt x="8064" y="5589"/>
                  </a:lnTo>
                  <a:lnTo>
                    <a:pt x="8129" y="5396"/>
                  </a:lnTo>
                  <a:lnTo>
                    <a:pt x="8185" y="5198"/>
                  </a:lnTo>
                  <a:lnTo>
                    <a:pt x="8232" y="4997"/>
                  </a:lnTo>
                  <a:lnTo>
                    <a:pt x="8268" y="4792"/>
                  </a:lnTo>
                  <a:lnTo>
                    <a:pt x="8295" y="4585"/>
                  </a:lnTo>
                  <a:lnTo>
                    <a:pt x="8311" y="4373"/>
                  </a:lnTo>
                  <a:lnTo>
                    <a:pt x="8316" y="4159"/>
                  </a:lnTo>
                  <a:lnTo>
                    <a:pt x="8315" y="4059"/>
                  </a:lnTo>
                  <a:lnTo>
                    <a:pt x="8311" y="3961"/>
                  </a:lnTo>
                  <a:lnTo>
                    <a:pt x="8305" y="3862"/>
                  </a:lnTo>
                  <a:lnTo>
                    <a:pt x="8298" y="3764"/>
                  </a:lnTo>
                  <a:lnTo>
                    <a:pt x="8287" y="3668"/>
                  </a:lnTo>
                  <a:lnTo>
                    <a:pt x="8274" y="3571"/>
                  </a:lnTo>
                  <a:lnTo>
                    <a:pt x="8259" y="3475"/>
                  </a:lnTo>
                  <a:lnTo>
                    <a:pt x="8243" y="3381"/>
                  </a:lnTo>
                  <a:lnTo>
                    <a:pt x="8224" y="3286"/>
                  </a:lnTo>
                  <a:lnTo>
                    <a:pt x="8202" y="3192"/>
                  </a:lnTo>
                  <a:lnTo>
                    <a:pt x="8179" y="3100"/>
                  </a:lnTo>
                  <a:lnTo>
                    <a:pt x="8153" y="3008"/>
                  </a:lnTo>
                  <a:lnTo>
                    <a:pt x="8126" y="2918"/>
                  </a:lnTo>
                  <a:lnTo>
                    <a:pt x="8096" y="2828"/>
                  </a:lnTo>
                  <a:lnTo>
                    <a:pt x="8065" y="2738"/>
                  </a:lnTo>
                  <a:lnTo>
                    <a:pt x="8031" y="2650"/>
                  </a:lnTo>
                  <a:lnTo>
                    <a:pt x="7997" y="2563"/>
                  </a:lnTo>
                  <a:lnTo>
                    <a:pt x="7959" y="2477"/>
                  </a:lnTo>
                  <a:lnTo>
                    <a:pt x="7920" y="2392"/>
                  </a:lnTo>
                  <a:lnTo>
                    <a:pt x="7879" y="2308"/>
                  </a:lnTo>
                  <a:lnTo>
                    <a:pt x="7836" y="2224"/>
                  </a:lnTo>
                  <a:lnTo>
                    <a:pt x="7791" y="2143"/>
                  </a:lnTo>
                  <a:lnTo>
                    <a:pt x="7745" y="2063"/>
                  </a:lnTo>
                  <a:lnTo>
                    <a:pt x="7697" y="1982"/>
                  </a:lnTo>
                  <a:lnTo>
                    <a:pt x="7648" y="1904"/>
                  </a:lnTo>
                  <a:lnTo>
                    <a:pt x="7596" y="1826"/>
                  </a:lnTo>
                  <a:lnTo>
                    <a:pt x="7543" y="1750"/>
                  </a:lnTo>
                  <a:lnTo>
                    <a:pt x="7488" y="1676"/>
                  </a:lnTo>
                  <a:lnTo>
                    <a:pt x="7432" y="1602"/>
                  </a:lnTo>
                  <a:lnTo>
                    <a:pt x="7374" y="1529"/>
                  </a:lnTo>
                  <a:lnTo>
                    <a:pt x="7314" y="1459"/>
                  </a:lnTo>
                  <a:lnTo>
                    <a:pt x="7254" y="1389"/>
                  </a:lnTo>
                  <a:close/>
                  <a:moveTo>
                    <a:pt x="5466" y="1477"/>
                  </a:moveTo>
                  <a:lnTo>
                    <a:pt x="5500" y="1478"/>
                  </a:lnTo>
                  <a:lnTo>
                    <a:pt x="5533" y="1480"/>
                  </a:lnTo>
                  <a:lnTo>
                    <a:pt x="5566" y="1485"/>
                  </a:lnTo>
                  <a:lnTo>
                    <a:pt x="5597" y="1491"/>
                  </a:lnTo>
                  <a:lnTo>
                    <a:pt x="5629" y="1498"/>
                  </a:lnTo>
                  <a:lnTo>
                    <a:pt x="5659" y="1506"/>
                  </a:lnTo>
                  <a:lnTo>
                    <a:pt x="5690" y="1516"/>
                  </a:lnTo>
                  <a:lnTo>
                    <a:pt x="5719" y="1526"/>
                  </a:lnTo>
                  <a:lnTo>
                    <a:pt x="5748" y="1539"/>
                  </a:lnTo>
                  <a:lnTo>
                    <a:pt x="5776" y="1553"/>
                  </a:lnTo>
                  <a:lnTo>
                    <a:pt x="5803" y="1568"/>
                  </a:lnTo>
                  <a:lnTo>
                    <a:pt x="5829" y="1583"/>
                  </a:lnTo>
                  <a:lnTo>
                    <a:pt x="5855" y="1601"/>
                  </a:lnTo>
                  <a:lnTo>
                    <a:pt x="5879" y="1619"/>
                  </a:lnTo>
                  <a:lnTo>
                    <a:pt x="5903" y="1638"/>
                  </a:lnTo>
                  <a:lnTo>
                    <a:pt x="5926" y="1659"/>
                  </a:lnTo>
                  <a:lnTo>
                    <a:pt x="5947" y="1680"/>
                  </a:lnTo>
                  <a:lnTo>
                    <a:pt x="5968" y="1702"/>
                  </a:lnTo>
                  <a:lnTo>
                    <a:pt x="5987" y="1725"/>
                  </a:lnTo>
                  <a:lnTo>
                    <a:pt x="6004" y="1749"/>
                  </a:lnTo>
                  <a:lnTo>
                    <a:pt x="6022" y="1774"/>
                  </a:lnTo>
                  <a:lnTo>
                    <a:pt x="6037" y="1799"/>
                  </a:lnTo>
                  <a:lnTo>
                    <a:pt x="6051" y="1825"/>
                  </a:lnTo>
                  <a:lnTo>
                    <a:pt x="6064" y="1853"/>
                  </a:lnTo>
                  <a:lnTo>
                    <a:pt x="6076" y="1880"/>
                  </a:lnTo>
                  <a:lnTo>
                    <a:pt x="6086" y="1909"/>
                  </a:lnTo>
                  <a:lnTo>
                    <a:pt x="6095" y="1937"/>
                  </a:lnTo>
                  <a:lnTo>
                    <a:pt x="6102" y="1967"/>
                  </a:lnTo>
                  <a:lnTo>
                    <a:pt x="6107" y="1997"/>
                  </a:lnTo>
                  <a:lnTo>
                    <a:pt x="6111" y="2027"/>
                  </a:lnTo>
                  <a:lnTo>
                    <a:pt x="6114" y="2059"/>
                  </a:lnTo>
                  <a:lnTo>
                    <a:pt x="6115" y="2089"/>
                  </a:lnTo>
                  <a:lnTo>
                    <a:pt x="6114" y="2121"/>
                  </a:lnTo>
                  <a:lnTo>
                    <a:pt x="6111" y="2151"/>
                  </a:lnTo>
                  <a:lnTo>
                    <a:pt x="6107" y="2182"/>
                  </a:lnTo>
                  <a:lnTo>
                    <a:pt x="6101" y="2211"/>
                  </a:lnTo>
                  <a:lnTo>
                    <a:pt x="6094" y="2241"/>
                  </a:lnTo>
                  <a:lnTo>
                    <a:pt x="6086" y="2269"/>
                  </a:lnTo>
                  <a:lnTo>
                    <a:pt x="6076" y="2298"/>
                  </a:lnTo>
                  <a:lnTo>
                    <a:pt x="6063" y="2325"/>
                  </a:lnTo>
                  <a:lnTo>
                    <a:pt x="6050" y="2353"/>
                  </a:lnTo>
                  <a:lnTo>
                    <a:pt x="6036" y="2378"/>
                  </a:lnTo>
                  <a:lnTo>
                    <a:pt x="6021" y="2404"/>
                  </a:lnTo>
                  <a:lnTo>
                    <a:pt x="6003" y="2428"/>
                  </a:lnTo>
                  <a:lnTo>
                    <a:pt x="5986" y="2452"/>
                  </a:lnTo>
                  <a:lnTo>
                    <a:pt x="5967" y="2475"/>
                  </a:lnTo>
                  <a:lnTo>
                    <a:pt x="5946" y="2497"/>
                  </a:lnTo>
                  <a:lnTo>
                    <a:pt x="5925" y="2519"/>
                  </a:lnTo>
                  <a:lnTo>
                    <a:pt x="5902" y="2538"/>
                  </a:lnTo>
                  <a:lnTo>
                    <a:pt x="5878" y="2557"/>
                  </a:lnTo>
                  <a:lnTo>
                    <a:pt x="5854" y="2576"/>
                  </a:lnTo>
                  <a:lnTo>
                    <a:pt x="5828" y="2593"/>
                  </a:lnTo>
                  <a:lnTo>
                    <a:pt x="5803" y="2608"/>
                  </a:lnTo>
                  <a:lnTo>
                    <a:pt x="5775" y="2622"/>
                  </a:lnTo>
                  <a:lnTo>
                    <a:pt x="5748" y="2637"/>
                  </a:lnTo>
                  <a:lnTo>
                    <a:pt x="5718" y="2649"/>
                  </a:lnTo>
                  <a:lnTo>
                    <a:pt x="5690" y="2659"/>
                  </a:lnTo>
                  <a:lnTo>
                    <a:pt x="5659" y="2669"/>
                  </a:lnTo>
                  <a:lnTo>
                    <a:pt x="5629" y="2677"/>
                  </a:lnTo>
                  <a:lnTo>
                    <a:pt x="5597" y="2683"/>
                  </a:lnTo>
                  <a:lnTo>
                    <a:pt x="5566" y="2690"/>
                  </a:lnTo>
                  <a:lnTo>
                    <a:pt x="5533" y="2693"/>
                  </a:lnTo>
                  <a:lnTo>
                    <a:pt x="5501" y="2696"/>
                  </a:lnTo>
                  <a:lnTo>
                    <a:pt x="5467" y="2696"/>
                  </a:lnTo>
                  <a:lnTo>
                    <a:pt x="5464" y="2696"/>
                  </a:lnTo>
                  <a:lnTo>
                    <a:pt x="5430" y="2696"/>
                  </a:lnTo>
                  <a:lnTo>
                    <a:pt x="5398" y="2693"/>
                  </a:lnTo>
                  <a:lnTo>
                    <a:pt x="5364" y="2689"/>
                  </a:lnTo>
                  <a:lnTo>
                    <a:pt x="5332" y="2683"/>
                  </a:lnTo>
                  <a:lnTo>
                    <a:pt x="5300" y="2676"/>
                  </a:lnTo>
                  <a:lnTo>
                    <a:pt x="5269" y="2667"/>
                  </a:lnTo>
                  <a:lnTo>
                    <a:pt x="5237" y="2657"/>
                  </a:lnTo>
                  <a:lnTo>
                    <a:pt x="5207" y="2646"/>
                  </a:lnTo>
                  <a:lnTo>
                    <a:pt x="5177" y="2633"/>
                  </a:lnTo>
                  <a:lnTo>
                    <a:pt x="5148" y="2618"/>
                  </a:lnTo>
                  <a:lnTo>
                    <a:pt x="5119" y="2602"/>
                  </a:lnTo>
                  <a:lnTo>
                    <a:pt x="5092" y="2585"/>
                  </a:lnTo>
                  <a:lnTo>
                    <a:pt x="5065" y="2566"/>
                  </a:lnTo>
                  <a:lnTo>
                    <a:pt x="5040" y="2546"/>
                  </a:lnTo>
                  <a:lnTo>
                    <a:pt x="5015" y="2526"/>
                  </a:lnTo>
                  <a:lnTo>
                    <a:pt x="4992" y="2503"/>
                  </a:lnTo>
                  <a:lnTo>
                    <a:pt x="4971" y="2481"/>
                  </a:lnTo>
                  <a:lnTo>
                    <a:pt x="4951" y="2459"/>
                  </a:lnTo>
                  <a:lnTo>
                    <a:pt x="4933" y="2435"/>
                  </a:lnTo>
                  <a:lnTo>
                    <a:pt x="4917" y="2412"/>
                  </a:lnTo>
                  <a:lnTo>
                    <a:pt x="4900" y="2387"/>
                  </a:lnTo>
                  <a:lnTo>
                    <a:pt x="4886" y="2362"/>
                  </a:lnTo>
                  <a:lnTo>
                    <a:pt x="4873" y="2336"/>
                  </a:lnTo>
                  <a:lnTo>
                    <a:pt x="4862" y="2310"/>
                  </a:lnTo>
                  <a:lnTo>
                    <a:pt x="4851" y="2283"/>
                  </a:lnTo>
                  <a:lnTo>
                    <a:pt x="4842" y="2256"/>
                  </a:lnTo>
                  <a:lnTo>
                    <a:pt x="4834" y="2228"/>
                  </a:lnTo>
                  <a:lnTo>
                    <a:pt x="4828" y="2200"/>
                  </a:lnTo>
                  <a:lnTo>
                    <a:pt x="4823" y="2173"/>
                  </a:lnTo>
                  <a:lnTo>
                    <a:pt x="4819" y="2143"/>
                  </a:lnTo>
                  <a:lnTo>
                    <a:pt x="4817" y="2115"/>
                  </a:lnTo>
                  <a:lnTo>
                    <a:pt x="4817" y="2085"/>
                  </a:lnTo>
                  <a:lnTo>
                    <a:pt x="4818" y="2054"/>
                  </a:lnTo>
                  <a:lnTo>
                    <a:pt x="4820" y="2023"/>
                  </a:lnTo>
                  <a:lnTo>
                    <a:pt x="4824" y="1993"/>
                  </a:lnTo>
                  <a:lnTo>
                    <a:pt x="4830" y="1963"/>
                  </a:lnTo>
                  <a:lnTo>
                    <a:pt x="4837" y="1933"/>
                  </a:lnTo>
                  <a:lnTo>
                    <a:pt x="4846" y="1905"/>
                  </a:lnTo>
                  <a:lnTo>
                    <a:pt x="4857" y="1876"/>
                  </a:lnTo>
                  <a:lnTo>
                    <a:pt x="4869" y="1849"/>
                  </a:lnTo>
                  <a:lnTo>
                    <a:pt x="4882" y="1822"/>
                  </a:lnTo>
                  <a:lnTo>
                    <a:pt x="4896" y="1796"/>
                  </a:lnTo>
                  <a:lnTo>
                    <a:pt x="4912" y="1770"/>
                  </a:lnTo>
                  <a:lnTo>
                    <a:pt x="4929" y="1745"/>
                  </a:lnTo>
                  <a:lnTo>
                    <a:pt x="4947" y="1722"/>
                  </a:lnTo>
                  <a:lnTo>
                    <a:pt x="4967" y="1699"/>
                  </a:lnTo>
                  <a:lnTo>
                    <a:pt x="4987" y="1677"/>
                  </a:lnTo>
                  <a:lnTo>
                    <a:pt x="5008" y="1655"/>
                  </a:lnTo>
                  <a:lnTo>
                    <a:pt x="5031" y="1635"/>
                  </a:lnTo>
                  <a:lnTo>
                    <a:pt x="5054" y="1616"/>
                  </a:lnTo>
                  <a:lnTo>
                    <a:pt x="5078" y="1598"/>
                  </a:lnTo>
                  <a:lnTo>
                    <a:pt x="5105" y="1581"/>
                  </a:lnTo>
                  <a:lnTo>
                    <a:pt x="5130" y="1566"/>
                  </a:lnTo>
                  <a:lnTo>
                    <a:pt x="5158" y="1551"/>
                  </a:lnTo>
                  <a:lnTo>
                    <a:pt x="5186" y="1537"/>
                  </a:lnTo>
                  <a:lnTo>
                    <a:pt x="5215" y="1525"/>
                  </a:lnTo>
                  <a:lnTo>
                    <a:pt x="5244" y="1514"/>
                  </a:lnTo>
                  <a:lnTo>
                    <a:pt x="5274" y="1505"/>
                  </a:lnTo>
                  <a:lnTo>
                    <a:pt x="5304" y="1497"/>
                  </a:lnTo>
                  <a:lnTo>
                    <a:pt x="5336" y="1490"/>
                  </a:lnTo>
                  <a:lnTo>
                    <a:pt x="5368" y="1485"/>
                  </a:lnTo>
                  <a:lnTo>
                    <a:pt x="5400" y="1480"/>
                  </a:lnTo>
                  <a:lnTo>
                    <a:pt x="5434" y="1478"/>
                  </a:lnTo>
                  <a:lnTo>
                    <a:pt x="5466" y="1477"/>
                  </a:lnTo>
                  <a:close/>
                  <a:moveTo>
                    <a:pt x="1838" y="3697"/>
                  </a:moveTo>
                  <a:lnTo>
                    <a:pt x="1837" y="3697"/>
                  </a:lnTo>
                  <a:lnTo>
                    <a:pt x="1805" y="3696"/>
                  </a:lnTo>
                  <a:lnTo>
                    <a:pt x="1774" y="3694"/>
                  </a:lnTo>
                  <a:lnTo>
                    <a:pt x="1742" y="3690"/>
                  </a:lnTo>
                  <a:lnTo>
                    <a:pt x="1712" y="3685"/>
                  </a:lnTo>
                  <a:lnTo>
                    <a:pt x="1681" y="3678"/>
                  </a:lnTo>
                  <a:lnTo>
                    <a:pt x="1651" y="3669"/>
                  </a:lnTo>
                  <a:lnTo>
                    <a:pt x="1623" y="3659"/>
                  </a:lnTo>
                  <a:lnTo>
                    <a:pt x="1595" y="3648"/>
                  </a:lnTo>
                  <a:lnTo>
                    <a:pt x="1567" y="3635"/>
                  </a:lnTo>
                  <a:lnTo>
                    <a:pt x="1541" y="3622"/>
                  </a:lnTo>
                  <a:lnTo>
                    <a:pt x="1514" y="3607"/>
                  </a:lnTo>
                  <a:lnTo>
                    <a:pt x="1490" y="3590"/>
                  </a:lnTo>
                  <a:lnTo>
                    <a:pt x="1465" y="3573"/>
                  </a:lnTo>
                  <a:lnTo>
                    <a:pt x="1442" y="3555"/>
                  </a:lnTo>
                  <a:lnTo>
                    <a:pt x="1420" y="3534"/>
                  </a:lnTo>
                  <a:lnTo>
                    <a:pt x="1397" y="3514"/>
                  </a:lnTo>
                  <a:lnTo>
                    <a:pt x="1377" y="3493"/>
                  </a:lnTo>
                  <a:lnTo>
                    <a:pt x="1357" y="3470"/>
                  </a:lnTo>
                  <a:lnTo>
                    <a:pt x="1339" y="3446"/>
                  </a:lnTo>
                  <a:lnTo>
                    <a:pt x="1322" y="3421"/>
                  </a:lnTo>
                  <a:lnTo>
                    <a:pt x="1306" y="3396"/>
                  </a:lnTo>
                  <a:lnTo>
                    <a:pt x="1290" y="3370"/>
                  </a:lnTo>
                  <a:lnTo>
                    <a:pt x="1277" y="3343"/>
                  </a:lnTo>
                  <a:lnTo>
                    <a:pt x="1265" y="3315"/>
                  </a:lnTo>
                  <a:lnTo>
                    <a:pt x="1254" y="3288"/>
                  </a:lnTo>
                  <a:lnTo>
                    <a:pt x="1243" y="3258"/>
                  </a:lnTo>
                  <a:lnTo>
                    <a:pt x="1235" y="3229"/>
                  </a:lnTo>
                  <a:lnTo>
                    <a:pt x="1228" y="3198"/>
                  </a:lnTo>
                  <a:lnTo>
                    <a:pt x="1223" y="3168"/>
                  </a:lnTo>
                  <a:lnTo>
                    <a:pt x="1219" y="3137"/>
                  </a:lnTo>
                  <a:lnTo>
                    <a:pt x="1217" y="3106"/>
                  </a:lnTo>
                  <a:lnTo>
                    <a:pt x="1216" y="3073"/>
                  </a:lnTo>
                  <a:lnTo>
                    <a:pt x="1217" y="3042"/>
                  </a:lnTo>
                  <a:lnTo>
                    <a:pt x="1220" y="3010"/>
                  </a:lnTo>
                  <a:lnTo>
                    <a:pt x="1223" y="2980"/>
                  </a:lnTo>
                  <a:lnTo>
                    <a:pt x="1229" y="2948"/>
                  </a:lnTo>
                  <a:lnTo>
                    <a:pt x="1236" y="2919"/>
                  </a:lnTo>
                  <a:lnTo>
                    <a:pt x="1244" y="2889"/>
                  </a:lnTo>
                  <a:lnTo>
                    <a:pt x="1255" y="2861"/>
                  </a:lnTo>
                  <a:lnTo>
                    <a:pt x="1266" y="2832"/>
                  </a:lnTo>
                  <a:lnTo>
                    <a:pt x="1278" y="2805"/>
                  </a:lnTo>
                  <a:lnTo>
                    <a:pt x="1292" y="2778"/>
                  </a:lnTo>
                  <a:lnTo>
                    <a:pt x="1308" y="2752"/>
                  </a:lnTo>
                  <a:lnTo>
                    <a:pt x="1324" y="2726"/>
                  </a:lnTo>
                  <a:lnTo>
                    <a:pt x="1341" y="2702"/>
                  </a:lnTo>
                  <a:lnTo>
                    <a:pt x="1359" y="2678"/>
                  </a:lnTo>
                  <a:lnTo>
                    <a:pt x="1379" y="2656"/>
                  </a:lnTo>
                  <a:lnTo>
                    <a:pt x="1400" y="2635"/>
                  </a:lnTo>
                  <a:lnTo>
                    <a:pt x="1422" y="2614"/>
                  </a:lnTo>
                  <a:lnTo>
                    <a:pt x="1444" y="2594"/>
                  </a:lnTo>
                  <a:lnTo>
                    <a:pt x="1467" y="2576"/>
                  </a:lnTo>
                  <a:lnTo>
                    <a:pt x="1492" y="2558"/>
                  </a:lnTo>
                  <a:lnTo>
                    <a:pt x="1517" y="2542"/>
                  </a:lnTo>
                  <a:lnTo>
                    <a:pt x="1543" y="2528"/>
                  </a:lnTo>
                  <a:lnTo>
                    <a:pt x="1570" y="2513"/>
                  </a:lnTo>
                  <a:lnTo>
                    <a:pt x="1598" y="2501"/>
                  </a:lnTo>
                  <a:lnTo>
                    <a:pt x="1625" y="2490"/>
                  </a:lnTo>
                  <a:lnTo>
                    <a:pt x="1655" y="2480"/>
                  </a:lnTo>
                  <a:lnTo>
                    <a:pt x="1684" y="2472"/>
                  </a:lnTo>
                  <a:lnTo>
                    <a:pt x="1714" y="2465"/>
                  </a:lnTo>
                  <a:lnTo>
                    <a:pt x="1744" y="2460"/>
                  </a:lnTo>
                  <a:lnTo>
                    <a:pt x="1776" y="2455"/>
                  </a:lnTo>
                  <a:lnTo>
                    <a:pt x="1807" y="2453"/>
                  </a:lnTo>
                  <a:lnTo>
                    <a:pt x="1839" y="2452"/>
                  </a:lnTo>
                  <a:lnTo>
                    <a:pt x="1870" y="2453"/>
                  </a:lnTo>
                  <a:lnTo>
                    <a:pt x="1901" y="2455"/>
                  </a:lnTo>
                  <a:lnTo>
                    <a:pt x="1931" y="2460"/>
                  </a:lnTo>
                  <a:lnTo>
                    <a:pt x="1962" y="2465"/>
                  </a:lnTo>
                  <a:lnTo>
                    <a:pt x="1991" y="2471"/>
                  </a:lnTo>
                  <a:lnTo>
                    <a:pt x="2021" y="2479"/>
                  </a:lnTo>
                  <a:lnTo>
                    <a:pt x="2049" y="2489"/>
                  </a:lnTo>
                  <a:lnTo>
                    <a:pt x="2078" y="2500"/>
                  </a:lnTo>
                  <a:lnTo>
                    <a:pt x="2105" y="2512"/>
                  </a:lnTo>
                  <a:lnTo>
                    <a:pt x="2133" y="2526"/>
                  </a:lnTo>
                  <a:lnTo>
                    <a:pt x="2159" y="2541"/>
                  </a:lnTo>
                  <a:lnTo>
                    <a:pt x="2185" y="2557"/>
                  </a:lnTo>
                  <a:lnTo>
                    <a:pt x="2209" y="2575"/>
                  </a:lnTo>
                  <a:lnTo>
                    <a:pt x="2234" y="2594"/>
                  </a:lnTo>
                  <a:lnTo>
                    <a:pt x="2257" y="2614"/>
                  </a:lnTo>
                  <a:lnTo>
                    <a:pt x="2279" y="2636"/>
                  </a:lnTo>
                  <a:lnTo>
                    <a:pt x="2301" y="2658"/>
                  </a:lnTo>
                  <a:lnTo>
                    <a:pt x="2321" y="2681"/>
                  </a:lnTo>
                  <a:lnTo>
                    <a:pt x="2340" y="2706"/>
                  </a:lnTo>
                  <a:lnTo>
                    <a:pt x="2358" y="2730"/>
                  </a:lnTo>
                  <a:lnTo>
                    <a:pt x="2374" y="2757"/>
                  </a:lnTo>
                  <a:lnTo>
                    <a:pt x="2388" y="2783"/>
                  </a:lnTo>
                  <a:lnTo>
                    <a:pt x="2402" y="2810"/>
                  </a:lnTo>
                  <a:lnTo>
                    <a:pt x="2415" y="2837"/>
                  </a:lnTo>
                  <a:lnTo>
                    <a:pt x="2425" y="2866"/>
                  </a:lnTo>
                  <a:lnTo>
                    <a:pt x="2435" y="2895"/>
                  </a:lnTo>
                  <a:lnTo>
                    <a:pt x="2443" y="2924"/>
                  </a:lnTo>
                  <a:lnTo>
                    <a:pt x="2449" y="2954"/>
                  </a:lnTo>
                  <a:lnTo>
                    <a:pt x="2454" y="2984"/>
                  </a:lnTo>
                  <a:lnTo>
                    <a:pt x="2458" y="3014"/>
                  </a:lnTo>
                  <a:lnTo>
                    <a:pt x="2460" y="3045"/>
                  </a:lnTo>
                  <a:lnTo>
                    <a:pt x="2461" y="3076"/>
                  </a:lnTo>
                  <a:lnTo>
                    <a:pt x="2460" y="3108"/>
                  </a:lnTo>
                  <a:lnTo>
                    <a:pt x="2457" y="3139"/>
                  </a:lnTo>
                  <a:lnTo>
                    <a:pt x="2453" y="3171"/>
                  </a:lnTo>
                  <a:lnTo>
                    <a:pt x="2448" y="3201"/>
                  </a:lnTo>
                  <a:lnTo>
                    <a:pt x="2441" y="3231"/>
                  </a:lnTo>
                  <a:lnTo>
                    <a:pt x="2433" y="3261"/>
                  </a:lnTo>
                  <a:lnTo>
                    <a:pt x="2423" y="3290"/>
                  </a:lnTo>
                  <a:lnTo>
                    <a:pt x="2412" y="3318"/>
                  </a:lnTo>
                  <a:lnTo>
                    <a:pt x="2399" y="3345"/>
                  </a:lnTo>
                  <a:lnTo>
                    <a:pt x="2385" y="3372"/>
                  </a:lnTo>
                  <a:lnTo>
                    <a:pt x="2370" y="3398"/>
                  </a:lnTo>
                  <a:lnTo>
                    <a:pt x="2355" y="3423"/>
                  </a:lnTo>
                  <a:lnTo>
                    <a:pt x="2336" y="3448"/>
                  </a:lnTo>
                  <a:lnTo>
                    <a:pt x="2318" y="3471"/>
                  </a:lnTo>
                  <a:lnTo>
                    <a:pt x="2299" y="3494"/>
                  </a:lnTo>
                  <a:lnTo>
                    <a:pt x="2278" y="3515"/>
                  </a:lnTo>
                  <a:lnTo>
                    <a:pt x="2256" y="3536"/>
                  </a:lnTo>
                  <a:lnTo>
                    <a:pt x="2234" y="3556"/>
                  </a:lnTo>
                  <a:lnTo>
                    <a:pt x="2210" y="3574"/>
                  </a:lnTo>
                  <a:lnTo>
                    <a:pt x="2186" y="3591"/>
                  </a:lnTo>
                  <a:lnTo>
                    <a:pt x="2160" y="3608"/>
                  </a:lnTo>
                  <a:lnTo>
                    <a:pt x="2134" y="3623"/>
                  </a:lnTo>
                  <a:lnTo>
                    <a:pt x="2107" y="3636"/>
                  </a:lnTo>
                  <a:lnTo>
                    <a:pt x="2080" y="3648"/>
                  </a:lnTo>
                  <a:lnTo>
                    <a:pt x="2051" y="3659"/>
                  </a:lnTo>
                  <a:lnTo>
                    <a:pt x="2023" y="3670"/>
                  </a:lnTo>
                  <a:lnTo>
                    <a:pt x="1993" y="3678"/>
                  </a:lnTo>
                  <a:lnTo>
                    <a:pt x="1963" y="3685"/>
                  </a:lnTo>
                  <a:lnTo>
                    <a:pt x="1932" y="3690"/>
                  </a:lnTo>
                  <a:lnTo>
                    <a:pt x="1902" y="3694"/>
                  </a:lnTo>
                  <a:lnTo>
                    <a:pt x="1870" y="3697"/>
                  </a:lnTo>
                  <a:lnTo>
                    <a:pt x="1838" y="3697"/>
                  </a:lnTo>
                  <a:close/>
                  <a:moveTo>
                    <a:pt x="3261" y="3286"/>
                  </a:moveTo>
                  <a:lnTo>
                    <a:pt x="3261" y="3286"/>
                  </a:lnTo>
                  <a:lnTo>
                    <a:pt x="3228" y="3285"/>
                  </a:lnTo>
                  <a:lnTo>
                    <a:pt x="3195" y="3283"/>
                  </a:lnTo>
                  <a:lnTo>
                    <a:pt x="3164" y="3279"/>
                  </a:lnTo>
                  <a:lnTo>
                    <a:pt x="3132" y="3274"/>
                  </a:lnTo>
                  <a:lnTo>
                    <a:pt x="3100" y="3267"/>
                  </a:lnTo>
                  <a:lnTo>
                    <a:pt x="3070" y="3258"/>
                  </a:lnTo>
                  <a:lnTo>
                    <a:pt x="3040" y="3248"/>
                  </a:lnTo>
                  <a:lnTo>
                    <a:pt x="3011" y="3237"/>
                  </a:lnTo>
                  <a:lnTo>
                    <a:pt x="2982" y="3225"/>
                  </a:lnTo>
                  <a:lnTo>
                    <a:pt x="2955" y="3212"/>
                  </a:lnTo>
                  <a:lnTo>
                    <a:pt x="2928" y="3196"/>
                  </a:lnTo>
                  <a:lnTo>
                    <a:pt x="2902" y="3180"/>
                  </a:lnTo>
                  <a:lnTo>
                    <a:pt x="2878" y="3164"/>
                  </a:lnTo>
                  <a:lnTo>
                    <a:pt x="2853" y="3146"/>
                  </a:lnTo>
                  <a:lnTo>
                    <a:pt x="2830" y="3126"/>
                  </a:lnTo>
                  <a:lnTo>
                    <a:pt x="2807" y="3106"/>
                  </a:lnTo>
                  <a:lnTo>
                    <a:pt x="2786" y="3084"/>
                  </a:lnTo>
                  <a:lnTo>
                    <a:pt x="2767" y="3062"/>
                  </a:lnTo>
                  <a:lnTo>
                    <a:pt x="2747" y="3040"/>
                  </a:lnTo>
                  <a:lnTo>
                    <a:pt x="2729" y="3015"/>
                  </a:lnTo>
                  <a:lnTo>
                    <a:pt x="2713" y="2991"/>
                  </a:lnTo>
                  <a:lnTo>
                    <a:pt x="2697" y="2965"/>
                  </a:lnTo>
                  <a:lnTo>
                    <a:pt x="2683" y="2939"/>
                  </a:lnTo>
                  <a:lnTo>
                    <a:pt x="2670" y="2911"/>
                  </a:lnTo>
                  <a:lnTo>
                    <a:pt x="2659" y="2884"/>
                  </a:lnTo>
                  <a:lnTo>
                    <a:pt x="2649" y="2855"/>
                  </a:lnTo>
                  <a:lnTo>
                    <a:pt x="2641" y="2827"/>
                  </a:lnTo>
                  <a:lnTo>
                    <a:pt x="2633" y="2797"/>
                  </a:lnTo>
                  <a:lnTo>
                    <a:pt x="2627" y="2768"/>
                  </a:lnTo>
                  <a:lnTo>
                    <a:pt x="2624" y="2737"/>
                  </a:lnTo>
                  <a:lnTo>
                    <a:pt x="2621" y="2706"/>
                  </a:lnTo>
                  <a:lnTo>
                    <a:pt x="2621" y="2674"/>
                  </a:lnTo>
                  <a:lnTo>
                    <a:pt x="2621" y="2644"/>
                  </a:lnTo>
                  <a:lnTo>
                    <a:pt x="2624" y="2613"/>
                  </a:lnTo>
                  <a:lnTo>
                    <a:pt x="2628" y="2583"/>
                  </a:lnTo>
                  <a:lnTo>
                    <a:pt x="2633" y="2552"/>
                  </a:lnTo>
                  <a:lnTo>
                    <a:pt x="2641" y="2524"/>
                  </a:lnTo>
                  <a:lnTo>
                    <a:pt x="2650" y="2494"/>
                  </a:lnTo>
                  <a:lnTo>
                    <a:pt x="2660" y="2467"/>
                  </a:lnTo>
                  <a:lnTo>
                    <a:pt x="2671" y="2438"/>
                  </a:lnTo>
                  <a:lnTo>
                    <a:pt x="2684" y="2412"/>
                  </a:lnTo>
                  <a:lnTo>
                    <a:pt x="2699" y="2385"/>
                  </a:lnTo>
                  <a:lnTo>
                    <a:pt x="2714" y="2360"/>
                  </a:lnTo>
                  <a:lnTo>
                    <a:pt x="2730" y="2335"/>
                  </a:lnTo>
                  <a:lnTo>
                    <a:pt x="2748" y="2312"/>
                  </a:lnTo>
                  <a:lnTo>
                    <a:pt x="2767" y="2289"/>
                  </a:lnTo>
                  <a:lnTo>
                    <a:pt x="2787" y="2266"/>
                  </a:lnTo>
                  <a:lnTo>
                    <a:pt x="2808" y="2246"/>
                  </a:lnTo>
                  <a:lnTo>
                    <a:pt x="2831" y="2225"/>
                  </a:lnTo>
                  <a:lnTo>
                    <a:pt x="2854" y="2206"/>
                  </a:lnTo>
                  <a:lnTo>
                    <a:pt x="2879" y="2188"/>
                  </a:lnTo>
                  <a:lnTo>
                    <a:pt x="2903" y="2172"/>
                  </a:lnTo>
                  <a:lnTo>
                    <a:pt x="2929" y="2155"/>
                  </a:lnTo>
                  <a:lnTo>
                    <a:pt x="2956" y="2141"/>
                  </a:lnTo>
                  <a:lnTo>
                    <a:pt x="2983" y="2128"/>
                  </a:lnTo>
                  <a:lnTo>
                    <a:pt x="3012" y="2116"/>
                  </a:lnTo>
                  <a:lnTo>
                    <a:pt x="3041" y="2104"/>
                  </a:lnTo>
                  <a:lnTo>
                    <a:pt x="3071" y="2095"/>
                  </a:lnTo>
                  <a:lnTo>
                    <a:pt x="3101" y="2087"/>
                  </a:lnTo>
                  <a:lnTo>
                    <a:pt x="3132" y="2080"/>
                  </a:lnTo>
                  <a:lnTo>
                    <a:pt x="3164" y="2075"/>
                  </a:lnTo>
                  <a:lnTo>
                    <a:pt x="3196" y="2071"/>
                  </a:lnTo>
                  <a:lnTo>
                    <a:pt x="3228" y="2068"/>
                  </a:lnTo>
                  <a:lnTo>
                    <a:pt x="3261" y="2068"/>
                  </a:lnTo>
                  <a:lnTo>
                    <a:pt x="3295" y="2069"/>
                  </a:lnTo>
                  <a:lnTo>
                    <a:pt x="3327" y="2071"/>
                  </a:lnTo>
                  <a:lnTo>
                    <a:pt x="3361" y="2075"/>
                  </a:lnTo>
                  <a:lnTo>
                    <a:pt x="3393" y="2080"/>
                  </a:lnTo>
                  <a:lnTo>
                    <a:pt x="3425" y="2087"/>
                  </a:lnTo>
                  <a:lnTo>
                    <a:pt x="3457" y="2096"/>
                  </a:lnTo>
                  <a:lnTo>
                    <a:pt x="3488" y="2106"/>
                  </a:lnTo>
                  <a:lnTo>
                    <a:pt x="3518" y="2118"/>
                  </a:lnTo>
                  <a:lnTo>
                    <a:pt x="3548" y="2131"/>
                  </a:lnTo>
                  <a:lnTo>
                    <a:pt x="3577" y="2145"/>
                  </a:lnTo>
                  <a:lnTo>
                    <a:pt x="3605" y="2161"/>
                  </a:lnTo>
                  <a:lnTo>
                    <a:pt x="3632" y="2179"/>
                  </a:lnTo>
                  <a:lnTo>
                    <a:pt x="3658" y="2197"/>
                  </a:lnTo>
                  <a:lnTo>
                    <a:pt x="3683" y="2216"/>
                  </a:lnTo>
                  <a:lnTo>
                    <a:pt x="3708" y="2238"/>
                  </a:lnTo>
                  <a:lnTo>
                    <a:pt x="3731" y="2259"/>
                  </a:lnTo>
                  <a:lnTo>
                    <a:pt x="3752" y="2281"/>
                  </a:lnTo>
                  <a:lnTo>
                    <a:pt x="3771" y="2304"/>
                  </a:lnTo>
                  <a:lnTo>
                    <a:pt x="3789" y="2327"/>
                  </a:lnTo>
                  <a:lnTo>
                    <a:pt x="3806" y="2351"/>
                  </a:lnTo>
                  <a:lnTo>
                    <a:pt x="3822" y="2376"/>
                  </a:lnTo>
                  <a:lnTo>
                    <a:pt x="3836" y="2401"/>
                  </a:lnTo>
                  <a:lnTo>
                    <a:pt x="3848" y="2427"/>
                  </a:lnTo>
                  <a:lnTo>
                    <a:pt x="3860" y="2453"/>
                  </a:lnTo>
                  <a:lnTo>
                    <a:pt x="3871" y="2480"/>
                  </a:lnTo>
                  <a:lnTo>
                    <a:pt x="3880" y="2507"/>
                  </a:lnTo>
                  <a:lnTo>
                    <a:pt x="3887" y="2535"/>
                  </a:lnTo>
                  <a:lnTo>
                    <a:pt x="3894" y="2562"/>
                  </a:lnTo>
                  <a:lnTo>
                    <a:pt x="3898" y="2591"/>
                  </a:lnTo>
                  <a:lnTo>
                    <a:pt x="3902" y="2620"/>
                  </a:lnTo>
                  <a:lnTo>
                    <a:pt x="3904" y="2649"/>
                  </a:lnTo>
                  <a:lnTo>
                    <a:pt x="3904" y="2678"/>
                  </a:lnTo>
                  <a:lnTo>
                    <a:pt x="3903" y="2709"/>
                  </a:lnTo>
                  <a:lnTo>
                    <a:pt x="3901" y="2740"/>
                  </a:lnTo>
                  <a:lnTo>
                    <a:pt x="3897" y="2771"/>
                  </a:lnTo>
                  <a:lnTo>
                    <a:pt x="3891" y="2800"/>
                  </a:lnTo>
                  <a:lnTo>
                    <a:pt x="3884" y="2830"/>
                  </a:lnTo>
                  <a:lnTo>
                    <a:pt x="3876" y="2859"/>
                  </a:lnTo>
                  <a:lnTo>
                    <a:pt x="3866" y="2887"/>
                  </a:lnTo>
                  <a:lnTo>
                    <a:pt x="3853" y="2914"/>
                  </a:lnTo>
                  <a:lnTo>
                    <a:pt x="3840" y="2942"/>
                  </a:lnTo>
                  <a:lnTo>
                    <a:pt x="3827" y="2967"/>
                  </a:lnTo>
                  <a:lnTo>
                    <a:pt x="3811" y="2993"/>
                  </a:lnTo>
                  <a:lnTo>
                    <a:pt x="3794" y="3018"/>
                  </a:lnTo>
                  <a:lnTo>
                    <a:pt x="3776" y="3042"/>
                  </a:lnTo>
                  <a:lnTo>
                    <a:pt x="3757" y="3065"/>
                  </a:lnTo>
                  <a:lnTo>
                    <a:pt x="3736" y="3086"/>
                  </a:lnTo>
                  <a:lnTo>
                    <a:pt x="3716" y="3108"/>
                  </a:lnTo>
                  <a:lnTo>
                    <a:pt x="3694" y="3128"/>
                  </a:lnTo>
                  <a:lnTo>
                    <a:pt x="3670" y="3148"/>
                  </a:lnTo>
                  <a:lnTo>
                    <a:pt x="3646" y="3165"/>
                  </a:lnTo>
                  <a:lnTo>
                    <a:pt x="3620" y="3182"/>
                  </a:lnTo>
                  <a:lnTo>
                    <a:pt x="3594" y="3198"/>
                  </a:lnTo>
                  <a:lnTo>
                    <a:pt x="3567" y="3213"/>
                  </a:lnTo>
                  <a:lnTo>
                    <a:pt x="3540" y="3226"/>
                  </a:lnTo>
                  <a:lnTo>
                    <a:pt x="3511" y="3238"/>
                  </a:lnTo>
                  <a:lnTo>
                    <a:pt x="3482" y="3249"/>
                  </a:lnTo>
                  <a:lnTo>
                    <a:pt x="3452" y="3258"/>
                  </a:lnTo>
                  <a:lnTo>
                    <a:pt x="3422" y="3267"/>
                  </a:lnTo>
                  <a:lnTo>
                    <a:pt x="3390" y="3274"/>
                  </a:lnTo>
                  <a:lnTo>
                    <a:pt x="3359" y="3279"/>
                  </a:lnTo>
                  <a:lnTo>
                    <a:pt x="3327" y="3283"/>
                  </a:lnTo>
                  <a:lnTo>
                    <a:pt x="3295" y="3286"/>
                  </a:lnTo>
                  <a:lnTo>
                    <a:pt x="3261" y="3286"/>
                  </a:lnTo>
                  <a:close/>
                </a:path>
              </a:pathLst>
            </a:custGeom>
            <a:solidFill>
              <a:srgbClr val="AD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4" y="2594640"/>
            <a:ext cx="11775152" cy="3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9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" y="1601520"/>
            <a:ext cx="12179117" cy="44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4" y="2594640"/>
            <a:ext cx="11775152" cy="3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" y="1565100"/>
            <a:ext cx="12179117" cy="4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4" y="2594640"/>
            <a:ext cx="11775152" cy="3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" y="1736920"/>
            <a:ext cx="12179117" cy="28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4" y="2594640"/>
            <a:ext cx="11775152" cy="3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Dimensión Camaradería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" y="1682760"/>
            <a:ext cx="12179117" cy="34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" y="1361140"/>
            <a:ext cx="11525897" cy="50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144678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" y="1485680"/>
            <a:ext cx="10769536" cy="46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" y="2099340"/>
            <a:ext cx="9824086" cy="395472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7787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>
                <a:latin typeface="Arial" panose="020B0604020202020204" pitchFamily="34" charset="0"/>
                <a:cs typeface="Arial" panose="020B0604020202020204" pitchFamily="34" charset="0"/>
              </a:rPr>
              <a:t>68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" y="2094640"/>
            <a:ext cx="9824086" cy="40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Cargo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91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4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Género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3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Nivel de Estudios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7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Antigüedad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Tipo de Relación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7" y="1842545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53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Jornada Laboral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9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6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Área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Gral. </a:t>
            </a:r>
            <a:r>
              <a:rPr lang="es-ES" sz="1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s-ES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6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Cantidad de Reuniones de Devolución (</a:t>
            </a:r>
            <a:r>
              <a:rPr lang="es-AR" dirty="0" err="1"/>
              <a:t>Feedback</a:t>
            </a:r>
            <a:r>
              <a:rPr lang="es-AR" dirty="0"/>
              <a:t>)</a:t>
            </a:r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13" y="615979"/>
            <a:ext cx="8269200" cy="59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Cantidad de Reuniones de Devolución (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4" y="1855660"/>
            <a:ext cx="10846891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7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5507048"/>
            <a:ext cx="2167200" cy="10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r="22028" b="41244"/>
          <a:stretch/>
        </p:blipFill>
        <p:spPr>
          <a:xfrm>
            <a:off x="732098" y="1539273"/>
            <a:ext cx="9540000" cy="29103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12" y="4358928"/>
            <a:ext cx="7520048" cy="110517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5163769"/>
            <a:ext cx="9819252" cy="5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1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s-AR" sz="2600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73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993396"/>
            <a:ext cx="3283683" cy="360000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Interpretando sus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5421" y="1454150"/>
            <a:ext cx="7723163" cy="454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Para interpretar sus resultados, recomendamos que relea y analice el material presentado en el siguiente orden: </a:t>
            </a:r>
          </a:p>
          <a:p>
            <a:pPr>
              <a:lnSpc>
                <a:spcPct val="100000"/>
              </a:lnSpc>
            </a:pPr>
            <a:endParaRPr lang="es-A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 consolidada y por áreas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analizar la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participacion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 generales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cuál ha sido la evolución de los mismos. 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por dimensiones y </a:t>
            </a:r>
            <a:r>
              <a:rPr lang="es-AR" sz="16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subdimensiones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, poniendo atención a sus fortalezas y oportunidades de mejora así como también a la evolución de estas dimensiones.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Recorra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por los diferentes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cortes demográficos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las tendencias que ellos presentan.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Vea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motivos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por los cuales los colaboradores permanecen en la organización y su relación con la Percepción y el Promedio General.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Repase los temas que presentan  mayor recurrencia entre los comentarios de los colaboradores, y compárelos con las fortalezas y oportunidades de mejora identificadas. </a:t>
            </a:r>
          </a:p>
          <a:p>
            <a:pPr>
              <a:lnSpc>
                <a:spcPct val="100000"/>
              </a:lnSpc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5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13 Grupo"/>
          <p:cNvGrpSpPr/>
          <p:nvPr/>
        </p:nvGrpSpPr>
        <p:grpSpPr>
          <a:xfrm>
            <a:off x="511385" y="1228726"/>
            <a:ext cx="11312636" cy="4876873"/>
            <a:chOff x="449323" y="1556599"/>
            <a:chExt cx="8286658" cy="4888029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9323" y="1673258"/>
              <a:ext cx="1440000" cy="52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2 Image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2443" y="1714202"/>
              <a:ext cx="864000" cy="433151"/>
            </a:xfrm>
            <a:prstGeom prst="rect">
              <a:avLst/>
            </a:prstGeom>
          </p:spPr>
        </p:pic>
        <p:pic>
          <p:nvPicPr>
            <p:cNvPr id="58" name="4 Imagen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5902" y="1740550"/>
              <a:ext cx="756000" cy="365693"/>
            </a:xfrm>
            <a:prstGeom prst="rect">
              <a:avLst/>
            </a:prstGeom>
          </p:spPr>
        </p:pic>
        <p:pic>
          <p:nvPicPr>
            <p:cNvPr id="59" name="Picture 3" descr="G:\Argentina\Marketing\2. GPTW\ARGENTINA\Eventos\2016\La Usina\Material empresas\APDES\LOGO APDE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682" y="1556599"/>
              <a:ext cx="684000" cy="91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5 Imagen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840" y="1606474"/>
              <a:ext cx="1116000" cy="590085"/>
            </a:xfrm>
            <a:prstGeom prst="rect">
              <a:avLst/>
            </a:prstGeom>
          </p:spPr>
        </p:pic>
        <p:pic>
          <p:nvPicPr>
            <p:cNvPr id="61" name="Picture 4" descr="G:\Argentina\Marketing\2. GPTW\ARGENTINA\Eventos\2016\La Usina\Material empresas\Atento\LOGO Atento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626" t="17693" r="11332" b="16689"/>
            <a:stretch/>
          </p:blipFill>
          <p:spPr bwMode="auto">
            <a:xfrm>
              <a:off x="5764784" y="1768642"/>
              <a:ext cx="900000" cy="311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5" descr="G:\Argentina\Marketing\2. GPTW\ARGENTINA\Eventos\2016\La Usina\Material empresas\Banco Galicia\Logo Banco Galicia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8687" y="1806634"/>
              <a:ext cx="900000" cy="25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835981" y="1795938"/>
              <a:ext cx="900000" cy="31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9555" y="2569454"/>
              <a:ext cx="1260000" cy="28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G:\Argentina\Marketing\2. GPTW\ARGENTINA\Eventos\2016\La Usina\Material empresas\Belatrix\Logo Belatrix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408" y="2620066"/>
              <a:ext cx="1116000" cy="19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7" descr="G:\Argentina\Marketing\2. GPTW\ARGENTINA\Eventos\2016\La Usina\Material empresas\Blaisten\Logo Blaisten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718" y="2401939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G:\Argentina\Marketing\2. GPTW\ARGENTINA\Eventos\2016\La Usina\Material empresas\Bristol\PNGPIX-COM-Bristol-Myers-Squibb-Logo-PNG-Transparent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356" y="2569454"/>
              <a:ext cx="183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G:\Argentina\Marketing\2. GPTW\ARGENTINA\Eventos\2016\La Usina\Material empresas\CMR\LOGO CMR-Falabella.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463" y="2521843"/>
              <a:ext cx="540000" cy="32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1" descr="G:\Argentina\Marketing\2. GPTW\ARGENTINA\Eventos\2016\La Usina\Material empresas\Conexia\LOGO-Conexia.png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944" y="2535781"/>
              <a:ext cx="1008000" cy="28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G:\Argentina\Marketing\2. GPTW\ARGENTINA\Eventos\2016\La Usina\Material empresas\Consejo\LOGO Consejo.jp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3122518"/>
              <a:ext cx="720000" cy="69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7 Imagen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3883" y="3212369"/>
              <a:ext cx="900000" cy="423173"/>
            </a:xfrm>
            <a:prstGeom prst="rect">
              <a:avLst/>
            </a:prstGeom>
          </p:spPr>
        </p:pic>
        <p:pic>
          <p:nvPicPr>
            <p:cNvPr id="72" name="Picture 13" descr="G:\Argentina\Marketing\2. GPTW\ARGENTINA\Eventos\2016\La Usina\Material empresas\DHL\Logo DHL.png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394" y="3365142"/>
              <a:ext cx="900000" cy="2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4" descr="G:\Argentina\Marketing\2. GPTW\ARGENTINA\Eventos\2016\La Usina\Material empresas\DOW\LOGO DOW.png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819" y="3301097"/>
              <a:ext cx="1008000" cy="33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8 Imagen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3864" y="3173319"/>
              <a:ext cx="576000" cy="576000"/>
            </a:xfrm>
            <a:prstGeom prst="rect">
              <a:avLst/>
            </a:prstGeom>
          </p:spPr>
        </p:pic>
        <p:pic>
          <p:nvPicPr>
            <p:cNvPr id="75" name="24 Imagen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9192" y="3214250"/>
              <a:ext cx="576000" cy="521421"/>
            </a:xfrm>
            <a:prstGeom prst="rect">
              <a:avLst/>
            </a:prstGeom>
          </p:spPr>
        </p:pic>
        <p:pic>
          <p:nvPicPr>
            <p:cNvPr id="76" name="9 Imagen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430" y="3271086"/>
              <a:ext cx="1044000" cy="421299"/>
            </a:xfrm>
            <a:prstGeom prst="rect">
              <a:avLst/>
            </a:prstGeom>
          </p:spPr>
        </p:pic>
        <p:pic>
          <p:nvPicPr>
            <p:cNvPr id="77" name="Picture 15" descr="G:\Argentina\Marketing\2. GPTW\ARGENTINA\Eventos\2016\La Usina\Material empresas\EMC\Logo EMC.png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04" y="3328671"/>
              <a:ext cx="972000" cy="1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6" descr="G:\Argentina\Marketing\2. GPTW\ARGENTINA\Eventos\2016\La Usina\Material empresas\Falabella\Logo Falabella.pn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4115984"/>
              <a:ext cx="1008000" cy="48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28 Imagen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7806" y="4096936"/>
              <a:ext cx="576000" cy="442640"/>
            </a:xfrm>
            <a:prstGeom prst="rect">
              <a:avLst/>
            </a:prstGeom>
          </p:spPr>
        </p:pic>
        <p:pic>
          <p:nvPicPr>
            <p:cNvPr id="80" name="Picture 17" descr="G:\Argentina\Marketing\2. GPTW\ARGENTINA\Eventos\2016\La Usina\Material empresas\Galicia Seguros\LOGO GaliciaSeguros.jpg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610" y="4047102"/>
              <a:ext cx="576000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10 Imagen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4436" y="4104001"/>
              <a:ext cx="900000" cy="373845"/>
            </a:xfrm>
            <a:prstGeom prst="rect">
              <a:avLst/>
            </a:prstGeom>
          </p:spPr>
        </p:pic>
        <p:pic>
          <p:nvPicPr>
            <p:cNvPr id="82" name="31 Imagen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687" y="4147558"/>
              <a:ext cx="900000" cy="304200"/>
            </a:xfrm>
            <a:prstGeom prst="rect">
              <a:avLst/>
            </a:prstGeom>
          </p:spPr>
        </p:pic>
        <p:pic>
          <p:nvPicPr>
            <p:cNvPr id="83" name="Picture 18" descr="G:\Argentina\Marketing\2. GPTW\ARGENTINA\Eventos\2016\La Usina\Material empresas\GSK\Logo GSK.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161" y="4031430"/>
              <a:ext cx="1080000" cy="53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5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11192" y="3895772"/>
              <a:ext cx="576000" cy="74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5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31715" y="4184932"/>
              <a:ext cx="1260000" cy="26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14 Imagen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432" y="2401939"/>
              <a:ext cx="720000" cy="506990"/>
            </a:xfrm>
            <a:prstGeom prst="rect">
              <a:avLst/>
            </a:prstGeom>
          </p:spPr>
        </p:pic>
        <p:pic>
          <p:nvPicPr>
            <p:cNvPr id="87" name="Picture 19" descr="G:\Argentina\Marketing\2. GPTW\ARGENTINA\Eventos\2016\La Usina\Material empresas\Mars\Mars logo.png"/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66" y="5019201"/>
              <a:ext cx="900000" cy="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G:\Argentina\Marketing\2. GPTW\ARGENTINA\Eventos\2016\La Usina\Material empresas\Mercado Libre\Mercado-libre-01.png"/>
            <p:cNvPicPr>
              <a:picLocks noChangeAspect="1" noChangeArrowheads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328" y="4814499"/>
              <a:ext cx="756000" cy="65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0"/>
            <p:cNvPicPr>
              <a:picLocks noChangeAspect="1" noChangeArrowheads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688998" y="4859634"/>
              <a:ext cx="612000" cy="540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15 Imagen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2248" y="4909950"/>
              <a:ext cx="1476000" cy="467699"/>
            </a:xfrm>
            <a:prstGeom prst="rect">
              <a:avLst/>
            </a:prstGeom>
          </p:spPr>
        </p:pic>
        <p:pic>
          <p:nvPicPr>
            <p:cNvPr id="91" name="Picture 21" descr="G:\Argentina\Marketing\2. GPTW\ARGENTINA\Eventos\2016\La Usina\Material empresas\Santander Rio\Logo Santander.png"/>
            <p:cNvPicPr>
              <a:picLocks noChangeAspect="1" noChangeArrowheads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855" y="4961724"/>
              <a:ext cx="1404000" cy="37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2" descr="G:\Argentina\Marketing\2. GPTW\ARGENTINA\Eventos\2016\La Usina\Material empresas\SAP\Logo SAP.jpg"/>
            <p:cNvPicPr>
              <a:picLocks noChangeAspect="1" noChangeArrowheads="1"/>
            </p:cNvPicPr>
            <p:nvPr/>
          </p:nvPicPr>
          <p:blipFill>
            <a:blip r:embed="rId3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89" y="4959830"/>
              <a:ext cx="684000" cy="33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3" descr="G:\Argentina\Marketing\2. GPTW\ARGENTINA\Eventos\2016\La Usina\Material empresas\SC Johnson\Logo SC Johnson.JPG"/>
            <p:cNvPicPr>
              <a:picLocks noChangeAspect="1" noChangeArrowheads="1"/>
            </p:cNvPicPr>
            <p:nvPr/>
          </p:nvPicPr>
          <p:blipFill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48" y="4934428"/>
              <a:ext cx="1080000" cy="384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4" descr="G:\Argentina\Marketing\2. GPTW\ARGENTINA\Eventos\2016\La Usina\Material empresas\Shopping Cencosud\Logo Shopping-Cencosud.png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2" y="5634230"/>
              <a:ext cx="792000" cy="81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5" descr="G:\Argentina\Marketing\2. GPTW\ARGENTINA\Eventos\2016\La Usina\Material empresas\Sinteplast\Logo Sinteplast.png"/>
            <p:cNvPicPr>
              <a:picLocks noChangeAspect="1" noChangeArrowheads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955" y="5734461"/>
              <a:ext cx="828000" cy="3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7" descr="G:\Argentina\Marketing\2. GPTW\ARGENTINA\Eventos\2016\La Usina\Material empresas\Sodimac\Logo Sodimac.png"/>
            <p:cNvPicPr>
              <a:picLocks noChangeAspect="1" noChangeArrowheads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10" y="5876575"/>
              <a:ext cx="1080000" cy="167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8" descr="G:\Argentina\Marketing\2. GPTW\ARGENTINA\Eventos\2016\La Usina\Material empresas\Tarjeta Cencosud\Logo Tarjeta-Cencosud.png"/>
            <p:cNvPicPr>
              <a:picLocks noChangeAspect="1" noChangeArrowheads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661" y="5727566"/>
              <a:ext cx="756000" cy="48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9" descr="G:\Argentina\Marketing\2. GPTW\ARGENTINA\Eventos\2016\La Usina\Material empresas\Tarjeta Naranja\Logo-TN-ALTA.png"/>
            <p:cNvPicPr>
              <a:picLocks noChangeAspect="1" noChangeArrowheads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893" y="5602402"/>
              <a:ext cx="648000" cy="70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30" descr="G:\Argentina\Marketing\2. GPTW\ARGENTINA\Eventos\2016\La Usina\Material empresas\Techo\Techo.jpg"/>
            <p:cNvPicPr>
              <a:picLocks noChangeAspect="1" noChangeArrowheads="1"/>
            </p:cNvPicPr>
            <p:nvPr/>
          </p:nvPicPr>
          <p:blipFill>
            <a:blip r:embed="rId45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667" y="5870991"/>
              <a:ext cx="720000" cy="1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31" descr="G:\Argentina\Marketing\2. GPTW\ARGENTINA\Eventos\2016\La Usina\Material empresas\TGS\LOGO TGS en alta.png"/>
            <p:cNvPicPr>
              <a:picLocks noChangeAspect="1" noChangeArrowheads="1"/>
            </p:cNvPicPr>
            <p:nvPr/>
          </p:nvPicPr>
          <p:blipFill>
            <a:blip r:embed="rId4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293" y="5864639"/>
              <a:ext cx="828000" cy="19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32" descr="G:\Argentina\Marketing\2. GPTW\ARGENTINA\Eventos\2016\La Usina\Material empresas\Viajes Falabella\LOGO Viajes-Falabella.png"/>
            <p:cNvPicPr>
              <a:picLocks noChangeAspect="1" noChangeArrowheads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404" y="5663327"/>
              <a:ext cx="720000" cy="49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225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Definiendo Acciones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5421" y="1454149"/>
            <a:ext cx="7793501" cy="49265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 segunda etapa en el ciclo de transformación contempla: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mediante la aplicación de herramientas cuantitativas que nos brindan resultados de la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del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 de sentencias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en la Percepción General.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Contemplar la necesidad de realizar Grupos Focales para obtener mayor información cualitativa.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focos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toda la organización deberá trabajar en los próximos meses tendientes a la mejora del clima.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de cada sector mediante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reportes específicos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indiquen las principales fortalezas y oportunidades de mejora del sector. 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un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cada sector tendiente a la mejora del clima considerando los focos de acción definidos para toda la organización.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Planificar actividades de seguimiento y control de planes de acción y grado de avance.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definiciones presentadas permiten focalizar sus esfuerzos en la mejora del clima generando un impacto positivo en cada sector, y por lo tanto, en  toda la organización.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86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1950" r="21749" b="55083"/>
          <a:stretch/>
        </p:blipFill>
        <p:spPr bwMode="auto">
          <a:xfrm>
            <a:off x="-3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37586" y="3966531"/>
            <a:ext cx="3942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Poner imagen del TI (no </a:t>
            </a:r>
            <a:r>
              <a:rPr lang="es-AR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/>
          </p:nvPr>
        </p:nvGraphicFramePr>
        <p:xfrm>
          <a:off x="365299" y="1309479"/>
          <a:ext cx="11438312" cy="4943261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18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143724ae-02bb-44b6-b7f4-f1cf7859454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4554</Words>
  <Application>Microsoft Office PowerPoint</Application>
  <PresentationFormat>Panorámica</PresentationFormat>
  <Paragraphs>861</Paragraphs>
  <Slides>74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90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Contenido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Contenido</vt:lpstr>
      <vt:lpstr>Fuentes de Información</vt:lpstr>
      <vt:lpstr>Trust Index©: Metodología utilizada</vt:lpstr>
      <vt:lpstr>Ficha técnica</vt:lpstr>
      <vt:lpstr>Cargo</vt:lpstr>
      <vt:lpstr>Edad</vt:lpstr>
      <vt:lpstr>Género</vt:lpstr>
      <vt:lpstr>Nivel de Estudios</vt:lpstr>
      <vt:lpstr>Antigüedad</vt:lpstr>
      <vt:lpstr>Tipo de Relación</vt:lpstr>
      <vt:lpstr>Jornada Laboral</vt:lpstr>
      <vt:lpstr>Área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Confianza - Dimensión Respeto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Resultados por Cargo</vt:lpstr>
      <vt:lpstr>Resultados por Edad</vt:lpstr>
      <vt:lpstr>Resultados por Género</vt:lpstr>
      <vt:lpstr>Resultados por Nivel de Estudios</vt:lpstr>
      <vt:lpstr>Resultados por Antigüedad</vt:lpstr>
      <vt:lpstr>Resultados por Tipo de Relación</vt:lpstr>
      <vt:lpstr>Resultados por Jornada Laboral</vt:lpstr>
      <vt:lpstr>Resultados por Área</vt:lpstr>
      <vt:lpstr>Cantidad de Reuniones de Devolución (Feedback)</vt:lpstr>
      <vt:lpstr>Cantidad de Reuniones de Devolución (Feedback)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Contenido</vt:lpstr>
      <vt:lpstr>Presentación de resultados</vt:lpstr>
      <vt:lpstr>Contenido</vt:lpstr>
      <vt:lpstr>Interpretando sus resultados</vt:lpstr>
      <vt:lpstr>Definiendo Acciones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Adriana Orellana</cp:lastModifiedBy>
  <cp:revision>237</cp:revision>
  <dcterms:created xsi:type="dcterms:W3CDTF">2017-01-21T00:26:16Z</dcterms:created>
  <dcterms:modified xsi:type="dcterms:W3CDTF">2017-06-02T22:24:18Z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